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3162" y="-2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0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1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6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9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2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8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7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D5B5-CBD2-4A63-A3E5-91705937C71C}" type="datetimeFigureOut">
              <a:rPr lang="en-GB" smtClean="0"/>
              <a:t>01/03/2012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832E-87D1-43E7-B525-DD1E453CF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3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45" y="24927"/>
            <a:ext cx="9577064" cy="66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216" y="-14889632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6447" cy="549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Slava Grishin</dc:creator>
  <cp:lastModifiedBy>Slava Grishin</cp:lastModifiedBy>
  <cp:revision>1</cp:revision>
  <dcterms:created xsi:type="dcterms:W3CDTF">2012-03-01T14:44:39Z</dcterms:created>
  <dcterms:modified xsi:type="dcterms:W3CDTF">2012-03-01T14:50:25Z</dcterms:modified>
</cp:coreProperties>
</file>