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2852143482065E-2"/>
          <c:y val="2.8252405949256341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'[LIC_32-34_pA_GIF.xlsx]Sheet5'!$A$2:$A$13</c:f>
              <c:numCache>
                <c:formatCode>0.0</c:formatCode>
                <c:ptCount val="12"/>
                <c:pt idx="0">
                  <c:v>22.096000000000007</c:v>
                </c:pt>
                <c:pt idx="1">
                  <c:v>23.476235294117654</c:v>
                </c:pt>
                <c:pt idx="2">
                  <c:v>24.8564705882353</c:v>
                </c:pt>
                <c:pt idx="3">
                  <c:v>26.236705882352947</c:v>
                </c:pt>
                <c:pt idx="4">
                  <c:v>27.616941176470593</c:v>
                </c:pt>
                <c:pt idx="5">
                  <c:v>28.99717647058824</c:v>
                </c:pt>
                <c:pt idx="6">
                  <c:v>30.37741176470589</c:v>
                </c:pt>
                <c:pt idx="7">
                  <c:v>31.757647058823537</c:v>
                </c:pt>
                <c:pt idx="8">
                  <c:v>33.137882352941183</c:v>
                </c:pt>
                <c:pt idx="9">
                  <c:v>34.51811764705883</c:v>
                </c:pt>
                <c:pt idx="10">
                  <c:v>35.898352941176476</c:v>
                </c:pt>
                <c:pt idx="11">
                  <c:v>37.278588235294123</c:v>
                </c:pt>
              </c:numCache>
            </c:numRef>
          </c:cat>
          <c:val>
            <c:numRef>
              <c:f>'[LIC_32-34_pA_GIF.xlsx]Sheet5'!$B$2:$B$13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9</c:v>
                </c:pt>
                <c:pt idx="7">
                  <c:v>41</c:v>
                </c:pt>
                <c:pt idx="8">
                  <c:v>119</c:v>
                </c:pt>
                <c:pt idx="9">
                  <c:v>87</c:v>
                </c:pt>
                <c:pt idx="10">
                  <c:v>32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88032"/>
        <c:axId val="58989568"/>
      </c:barChart>
      <c:catAx>
        <c:axId val="5898803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58989568"/>
        <c:crosses val="autoZero"/>
        <c:auto val="1"/>
        <c:lblAlgn val="ctr"/>
        <c:lblOffset val="100"/>
        <c:noMultiLvlLbl val="0"/>
      </c:catAx>
      <c:valAx>
        <c:axId val="58989568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988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'[LIC_32-34_pA_GIF.xlsx]Sheet6'!$A$2:$A$11</c:f>
              <c:numCache>
                <c:formatCode>0.0</c:formatCode>
                <c:ptCount val="10"/>
                <c:pt idx="0">
                  <c:v>0.10028530728448008</c:v>
                </c:pt>
                <c:pt idx="1">
                  <c:v>0.21106792564126625</c:v>
                </c:pt>
                <c:pt idx="2">
                  <c:v>0.32185054399805241</c:v>
                </c:pt>
                <c:pt idx="3">
                  <c:v>0.43263316235483862</c:v>
                </c:pt>
                <c:pt idx="4">
                  <c:v>0.54341578071162477</c:v>
                </c:pt>
                <c:pt idx="5">
                  <c:v>0.65419839906841093</c:v>
                </c:pt>
                <c:pt idx="6">
                  <c:v>0.76498101742519709</c:v>
                </c:pt>
                <c:pt idx="7">
                  <c:v>0.87576363578198324</c:v>
                </c:pt>
                <c:pt idx="8">
                  <c:v>0.9865462541387694</c:v>
                </c:pt>
                <c:pt idx="9">
                  <c:v>1.0973288724955557</c:v>
                </c:pt>
              </c:numCache>
            </c:numRef>
          </c:cat>
          <c:val>
            <c:numRef>
              <c:f>'[LIC_32-34_pA_GIF.xlsx]Sheet6'!$B$2:$B$11</c:f>
              <c:numCache>
                <c:formatCode>General</c:formatCode>
                <c:ptCount val="10"/>
                <c:pt idx="0">
                  <c:v>1</c:v>
                </c:pt>
                <c:pt idx="1">
                  <c:v>249</c:v>
                </c:pt>
                <c:pt idx="2">
                  <c:v>35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55648"/>
        <c:axId val="26233088"/>
      </c:barChart>
      <c:catAx>
        <c:axId val="26155648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26233088"/>
        <c:crosses val="autoZero"/>
        <c:auto val="1"/>
        <c:lblAlgn val="ctr"/>
        <c:lblOffset val="100"/>
        <c:noMultiLvlLbl val="0"/>
      </c:catAx>
      <c:valAx>
        <c:axId val="2623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155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8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5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7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4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60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0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5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9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1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FACD-FD37-4638-8D87-DF7F04E5B354}" type="datetimeFigureOut">
              <a:rPr lang="en-GB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FF839-EE29-4661-AD3A-9A1CB4FEB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216246"/>
              </p:ext>
            </p:extLst>
          </p:nvPr>
        </p:nvGraphicFramePr>
        <p:xfrm>
          <a:off x="899592" y="1052736"/>
          <a:ext cx="59766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1953"/>
              </p:ext>
            </p:extLst>
          </p:nvPr>
        </p:nvGraphicFramePr>
        <p:xfrm>
          <a:off x="7668344" y="2708920"/>
          <a:ext cx="1224136" cy="3629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5585"/>
                <a:gridCol w="75855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Bin</a:t>
                      </a:r>
                      <a:endParaRPr lang="en-GB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Frequency</a:t>
                      </a:r>
                      <a:endParaRPr lang="en-GB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27.6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29.0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33.1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40.0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41.4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42.8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44.2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More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260648"/>
            <a:ext cx="413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GIF measurements of RS signal of </a:t>
            </a:r>
            <a:r>
              <a:rPr lang="en-US" b="1" dirty="0" smtClean="0">
                <a:solidFill>
                  <a:srgbClr val="0070C0"/>
                </a:solidFill>
              </a:rPr>
              <a:t>298</a:t>
            </a:r>
            <a:r>
              <a:rPr lang="en-US" dirty="0" smtClean="0">
                <a:solidFill>
                  <a:srgbClr val="0070C0"/>
                </a:solidFill>
              </a:rPr>
              <a:t> LICs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4368" y="6427113"/>
            <a:ext cx="102576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1 -    0.8 </a:t>
            </a:r>
            <a:r>
              <a:rPr lang="en-US" sz="1100" dirty="0" err="1" smtClean="0"/>
              <a:t>pA</a:t>
            </a:r>
            <a:endParaRPr lang="en-US" sz="1100" dirty="0" smtClean="0"/>
          </a:p>
          <a:p>
            <a:r>
              <a:rPr lang="en-US" sz="1100" dirty="0" smtClean="0"/>
              <a:t>1  - 45.6 </a:t>
            </a:r>
            <a:r>
              <a:rPr lang="en-US" sz="1100" dirty="0" err="1" smtClean="0"/>
              <a:t>pA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764704"/>
            <a:ext cx="829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 of LIC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5188550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  <a:r>
              <a:rPr lang="en-US" sz="1600" dirty="0" smtClean="0"/>
              <a:t>ignal, </a:t>
            </a:r>
            <a:r>
              <a:rPr lang="en-US" sz="1600" dirty="0" err="1" smtClean="0"/>
              <a:t>pA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783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91807"/>
              </p:ext>
            </p:extLst>
          </p:nvPr>
        </p:nvGraphicFramePr>
        <p:xfrm>
          <a:off x="827584" y="1196752"/>
          <a:ext cx="59046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260648"/>
            <a:ext cx="4861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GIF measurements: </a:t>
            </a:r>
            <a:r>
              <a:rPr lang="en-US" dirty="0" err="1" smtClean="0">
                <a:solidFill>
                  <a:srgbClr val="0070C0"/>
                </a:solidFill>
              </a:rPr>
              <a:t>stdev</a:t>
            </a:r>
            <a:r>
              <a:rPr lang="en-US" dirty="0" smtClean="0">
                <a:solidFill>
                  <a:srgbClr val="0070C0"/>
                </a:solidFill>
              </a:rPr>
              <a:t> of RS signal of </a:t>
            </a:r>
            <a:r>
              <a:rPr lang="en-US" b="1" dirty="0" smtClean="0">
                <a:solidFill>
                  <a:srgbClr val="0070C0"/>
                </a:solidFill>
              </a:rPr>
              <a:t>299</a:t>
            </a:r>
            <a:r>
              <a:rPr lang="en-US" dirty="0" smtClean="0">
                <a:solidFill>
                  <a:srgbClr val="0070C0"/>
                </a:solidFill>
              </a:rPr>
              <a:t> LICs</a:t>
            </a:r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20650"/>
              </p:ext>
            </p:extLst>
          </p:nvPr>
        </p:nvGraphicFramePr>
        <p:xfrm>
          <a:off x="7164288" y="2852936"/>
          <a:ext cx="1440160" cy="3629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3056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Bin</a:t>
                      </a:r>
                      <a:endParaRPr lang="en-GB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Frequency</a:t>
                      </a:r>
                      <a:endParaRPr lang="en-GB" sz="11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1.9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More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61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108</Words>
  <Application>Microsoft Office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6</cp:revision>
  <cp:lastPrinted>2012-02-26T11:22:48Z</cp:lastPrinted>
  <dcterms:created xsi:type="dcterms:W3CDTF">2012-02-26T10:57:47Z</dcterms:created>
  <dcterms:modified xsi:type="dcterms:W3CDTF">2012-02-27T10:07:35Z</dcterms:modified>
</cp:coreProperties>
</file>