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34" d="100"/>
          <a:sy n="134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numRef>
              <c:f>Sheet1!$A$53:$F$53</c:f>
              <c:numCache>
                <c:formatCode>General</c:formatCode>
                <c:ptCount val="6"/>
                <c:pt idx="0">
                  <c:v>73</c:v>
                </c:pt>
                <c:pt idx="1">
                  <c:v>84</c:v>
                </c:pt>
                <c:pt idx="2">
                  <c:v>35</c:v>
                </c:pt>
                <c:pt idx="3">
                  <c:v>80</c:v>
                </c:pt>
                <c:pt idx="4">
                  <c:v>46</c:v>
                </c:pt>
                <c:pt idx="5">
                  <c:v>89</c:v>
                </c:pt>
              </c:numCache>
            </c:numRef>
          </c:cat>
          <c:val>
            <c:numRef>
              <c:f>Sheet1!$A$52:$F$52</c:f>
              <c:numCache>
                <c:formatCode>0.0</c:formatCode>
                <c:ptCount val="6"/>
                <c:pt idx="0">
                  <c:v>14.319999999999995</c:v>
                </c:pt>
                <c:pt idx="1">
                  <c:v>9.2340000000000018</c:v>
                </c:pt>
                <c:pt idx="2">
                  <c:v>14.211999999999991</c:v>
                </c:pt>
                <c:pt idx="3">
                  <c:v>12.33</c:v>
                </c:pt>
                <c:pt idx="4">
                  <c:v>13.214</c:v>
                </c:pt>
                <c:pt idx="5">
                  <c:v>16.044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1333120"/>
        <c:axId val="41334656"/>
      </c:lineChart>
      <c:catAx>
        <c:axId val="4133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1334656"/>
        <c:crosses val="autoZero"/>
        <c:auto val="1"/>
        <c:lblAlgn val="ctr"/>
        <c:lblOffset val="100"/>
        <c:noMultiLvlLbl val="0"/>
      </c:catAx>
      <c:valAx>
        <c:axId val="41334656"/>
        <c:scaling>
          <c:orientation val="minMax"/>
          <c:min val="6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13331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numRef>
              <c:f>Sheet2!$A$53:$F$53</c:f>
              <c:numCache>
                <c:formatCode>General</c:formatCode>
                <c:ptCount val="6"/>
                <c:pt idx="0">
                  <c:v>73</c:v>
                </c:pt>
                <c:pt idx="1">
                  <c:v>84</c:v>
                </c:pt>
                <c:pt idx="2">
                  <c:v>35</c:v>
                </c:pt>
                <c:pt idx="3">
                  <c:v>80</c:v>
                </c:pt>
                <c:pt idx="4">
                  <c:v>46</c:v>
                </c:pt>
                <c:pt idx="5">
                  <c:v>89</c:v>
                </c:pt>
              </c:numCache>
            </c:numRef>
          </c:cat>
          <c:val>
            <c:numRef>
              <c:f>Sheet2!$A$52:$F$52</c:f>
              <c:numCache>
                <c:formatCode>0.0</c:formatCode>
                <c:ptCount val="6"/>
                <c:pt idx="0">
                  <c:v>0.69600000000000006</c:v>
                </c:pt>
                <c:pt idx="1">
                  <c:v>0.68799999999999983</c:v>
                </c:pt>
                <c:pt idx="2">
                  <c:v>0.68600000000000005</c:v>
                </c:pt>
                <c:pt idx="3">
                  <c:v>0.73199999999999976</c:v>
                </c:pt>
                <c:pt idx="4">
                  <c:v>0.66799999999999993</c:v>
                </c:pt>
                <c:pt idx="5">
                  <c:v>0.77200000000000002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439232"/>
        <c:axId val="43440768"/>
      </c:lineChart>
      <c:catAx>
        <c:axId val="4343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3440768"/>
        <c:crosses val="autoZero"/>
        <c:auto val="1"/>
        <c:lblAlgn val="ctr"/>
        <c:lblOffset val="100"/>
        <c:noMultiLvlLbl val="0"/>
      </c:catAx>
      <c:valAx>
        <c:axId val="43440768"/>
        <c:scaling>
          <c:orientation val="minMax"/>
          <c:max val="0.8"/>
          <c:min val="0.60000000000000031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3439232"/>
        <c:crosses val="autoZero"/>
        <c:crossBetween val="between"/>
        <c:majorUnit val="0.1"/>
        <c:min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numRef>
              <c:f>Sheet3!$A$53:$F$53</c:f>
              <c:numCache>
                <c:formatCode>General</c:formatCode>
                <c:ptCount val="6"/>
                <c:pt idx="0">
                  <c:v>89</c:v>
                </c:pt>
                <c:pt idx="1">
                  <c:v>84</c:v>
                </c:pt>
                <c:pt idx="2">
                  <c:v>73</c:v>
                </c:pt>
                <c:pt idx="3">
                  <c:v>80</c:v>
                </c:pt>
                <c:pt idx="4">
                  <c:v>46</c:v>
                </c:pt>
                <c:pt idx="5">
                  <c:v>35</c:v>
                </c:pt>
              </c:numCache>
            </c:numRef>
          </c:cat>
          <c:val>
            <c:numRef>
              <c:f>Sheet3!$A$52:$F$52</c:f>
              <c:numCache>
                <c:formatCode>0.0</c:formatCode>
                <c:ptCount val="6"/>
                <c:pt idx="0">
                  <c:v>15.35799999999999</c:v>
                </c:pt>
                <c:pt idx="1">
                  <c:v>13.152000000000003</c:v>
                </c:pt>
                <c:pt idx="2">
                  <c:v>16.146000000000004</c:v>
                </c:pt>
                <c:pt idx="3">
                  <c:v>14.445999999999993</c:v>
                </c:pt>
                <c:pt idx="4">
                  <c:v>15.407999999999994</c:v>
                </c:pt>
                <c:pt idx="5">
                  <c:v>15.461999999999994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926848"/>
        <c:axId val="44928384"/>
      </c:lineChart>
      <c:catAx>
        <c:axId val="4492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4928384"/>
        <c:crosses val="autoZero"/>
        <c:auto val="1"/>
        <c:lblAlgn val="ctr"/>
        <c:lblOffset val="100"/>
        <c:noMultiLvlLbl val="0"/>
      </c:catAx>
      <c:valAx>
        <c:axId val="44928384"/>
        <c:scaling>
          <c:orientation val="minMax"/>
          <c:min val="12"/>
        </c:scaling>
        <c:delete val="0"/>
        <c:axPos val="l"/>
        <c:majorGridlines/>
        <c:numFmt formatCode="0.0" sourceLinked="1"/>
        <c:majorTickMark val="out"/>
        <c:minorTickMark val="none"/>
        <c:tickLblPos val="nextTo"/>
        <c:crossAx val="44926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cat>
            <c:strRef>
              <c:f>Sheet4!$A$53:$G$53</c:f>
              <c:strCache>
                <c:ptCount val="7"/>
                <c:pt idx="0">
                  <c:v>46</c:v>
                </c:pt>
                <c:pt idx="1">
                  <c:v>89</c:v>
                </c:pt>
                <c:pt idx="2">
                  <c:v>80</c:v>
                </c:pt>
                <c:pt idx="3">
                  <c:v>IC</c:v>
                </c:pt>
                <c:pt idx="4">
                  <c:v>35</c:v>
                </c:pt>
                <c:pt idx="5">
                  <c:v>73</c:v>
                </c:pt>
                <c:pt idx="6">
                  <c:v>84</c:v>
                </c:pt>
              </c:strCache>
            </c:strRef>
          </c:cat>
          <c:val>
            <c:numRef>
              <c:f>Sheet4!$A$52:$G$52</c:f>
              <c:numCache>
                <c:formatCode>0.0</c:formatCode>
                <c:ptCount val="7"/>
                <c:pt idx="0">
                  <c:v>13.317999999999991</c:v>
                </c:pt>
                <c:pt idx="1">
                  <c:v>15.252000000000002</c:v>
                </c:pt>
                <c:pt idx="2">
                  <c:v>12.825999999999997</c:v>
                </c:pt>
                <c:pt idx="3">
                  <c:v>250</c:v>
                </c:pt>
                <c:pt idx="4">
                  <c:v>15.052000000000003</c:v>
                </c:pt>
                <c:pt idx="5">
                  <c:v>16.416</c:v>
                </c:pt>
                <c:pt idx="6">
                  <c:v>12.839999999999996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959232"/>
        <c:axId val="46973312"/>
      </c:lineChart>
      <c:catAx>
        <c:axId val="46959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6973312"/>
        <c:crosses val="autoZero"/>
        <c:auto val="1"/>
        <c:lblAlgn val="ctr"/>
        <c:lblOffset val="100"/>
        <c:noMultiLvlLbl val="0"/>
      </c:catAx>
      <c:valAx>
        <c:axId val="46973312"/>
        <c:scaling>
          <c:orientation val="minMax"/>
          <c:max val="250"/>
        </c:scaling>
        <c:delete val="0"/>
        <c:axPos val="l"/>
        <c:majorGridlines/>
        <c:minorGridlines/>
        <c:numFmt formatCode="0.0" sourceLinked="1"/>
        <c:majorTickMark val="out"/>
        <c:minorTickMark val="none"/>
        <c:tickLblPos val="nextTo"/>
        <c:crossAx val="46959232"/>
        <c:crosses val="autoZero"/>
        <c:crossBetween val="between"/>
        <c:majorUnit val="50"/>
        <c:minorUnit val="5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4DB8-F3E0-4D4F-841C-D7EC57B6C255}" type="datetimeFigureOut">
              <a:rPr lang="en-US" smtClean="0"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99A-4609-4738-AED3-E7D2537C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4DB8-F3E0-4D4F-841C-D7EC57B6C255}" type="datetimeFigureOut">
              <a:rPr lang="en-US" smtClean="0"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99A-4609-4738-AED3-E7D2537C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4DB8-F3E0-4D4F-841C-D7EC57B6C255}" type="datetimeFigureOut">
              <a:rPr lang="en-US" smtClean="0"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99A-4609-4738-AED3-E7D2537C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4DB8-F3E0-4D4F-841C-D7EC57B6C255}" type="datetimeFigureOut">
              <a:rPr lang="en-US" smtClean="0"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99A-4609-4738-AED3-E7D2537C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4DB8-F3E0-4D4F-841C-D7EC57B6C255}" type="datetimeFigureOut">
              <a:rPr lang="en-US" smtClean="0"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99A-4609-4738-AED3-E7D2537C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4DB8-F3E0-4D4F-841C-D7EC57B6C255}" type="datetimeFigureOut">
              <a:rPr lang="en-US" smtClean="0"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99A-4609-4738-AED3-E7D2537C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4DB8-F3E0-4D4F-841C-D7EC57B6C255}" type="datetimeFigureOut">
              <a:rPr lang="en-US" smtClean="0"/>
              <a:t>2/26/2012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99A-4609-4738-AED3-E7D2537C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4DB8-F3E0-4D4F-841C-D7EC57B6C255}" type="datetimeFigureOut">
              <a:rPr lang="en-US" smtClean="0"/>
              <a:t>2/26/2012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99A-4609-4738-AED3-E7D2537C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4DB8-F3E0-4D4F-841C-D7EC57B6C255}" type="datetimeFigureOut">
              <a:rPr lang="en-US" smtClean="0"/>
              <a:t>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99A-4609-4738-AED3-E7D2537C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4DB8-F3E0-4D4F-841C-D7EC57B6C255}" type="datetimeFigureOut">
              <a:rPr lang="en-US" smtClean="0"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99A-4609-4738-AED3-E7D2537C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84DB8-F3E0-4D4F-841C-D7EC57B6C255}" type="datetimeFigureOut">
              <a:rPr lang="en-US" smtClean="0"/>
              <a:t>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C499A-4609-4738-AED3-E7D2537C4DE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84DB8-F3E0-4D4F-841C-D7EC57B6C255}" type="datetimeFigureOut">
              <a:rPr lang="en-US" smtClean="0"/>
              <a:t>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499A-4609-4738-AED3-E7D2537C4DE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0" y="35814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62000" y="6324600"/>
            <a:ext cx="1441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00B050"/>
                </a:solidFill>
              </a:rPr>
              <a:t>Serial number of LIC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35280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I</a:t>
            </a:r>
            <a:r>
              <a:rPr lang="en-US" sz="1200" dirty="0" err="1" smtClean="0"/>
              <a:t>,pA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828800" y="3276600"/>
            <a:ext cx="14139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Source signal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0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8200" y="457200"/>
            <a:ext cx="3175869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Leakage Current without source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457200"/>
            <a:ext cx="4315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/>
              <a:t>I</a:t>
            </a:r>
            <a:r>
              <a:rPr lang="en-US" sz="1200" dirty="0" err="1" smtClean="0"/>
              <a:t>,pA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 rot="16200000" flipH="1">
            <a:off x="1104900" y="3390900"/>
            <a:ext cx="68580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38200" y="0"/>
            <a:ext cx="2699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Measurements one by one</a:t>
            </a:r>
            <a:endParaRPr lang="en-US" dirty="0">
              <a:solidFill>
                <a:srgbClr val="0070C0"/>
              </a:solidFill>
            </a:endParaRPr>
          </a:p>
        </p:txBody>
      </p:sp>
      <p:graphicFrame>
        <p:nvGraphicFramePr>
          <p:cNvPr id="15" name="Chart 14"/>
          <p:cNvGraphicFramePr/>
          <p:nvPr/>
        </p:nvGraphicFramePr>
        <p:xfrm>
          <a:off x="4572000" y="6858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943600" y="3505200"/>
            <a:ext cx="14414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Serial number of LIC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5181600" y="3352800"/>
            <a:ext cx="37338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c</a:t>
            </a:r>
            <a:r>
              <a:rPr lang="en-US" sz="1100" dirty="0" smtClean="0"/>
              <a:t>h#1        ch#2             ch#3             </a:t>
            </a:r>
            <a:r>
              <a:rPr lang="en-US" sz="1100" dirty="0"/>
              <a:t>c</a:t>
            </a:r>
            <a:r>
              <a:rPr lang="en-US" sz="1100" dirty="0" smtClean="0"/>
              <a:t>h#1             ch#2           ch#3</a:t>
            </a:r>
          </a:p>
          <a:p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324600" y="0"/>
            <a:ext cx="685800" cy="2308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900" dirty="0" smtClean="0"/>
              <a:t>source</a:t>
            </a:r>
            <a:endParaRPr lang="en-US" sz="900" dirty="0"/>
          </a:p>
        </p:txBody>
      </p:sp>
      <p:sp>
        <p:nvSpPr>
          <p:cNvPr id="20" name="Oval 19"/>
          <p:cNvSpPr/>
          <p:nvPr/>
        </p:nvSpPr>
        <p:spPr>
          <a:xfrm>
            <a:off x="6172200" y="381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21" name="Oval 20"/>
          <p:cNvSpPr/>
          <p:nvPr/>
        </p:nvSpPr>
        <p:spPr>
          <a:xfrm>
            <a:off x="6553200" y="381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2</a:t>
            </a:r>
          </a:p>
        </p:txBody>
      </p:sp>
      <p:sp>
        <p:nvSpPr>
          <p:cNvPr id="22" name="Oval 21"/>
          <p:cNvSpPr/>
          <p:nvPr/>
        </p:nvSpPr>
        <p:spPr>
          <a:xfrm>
            <a:off x="6858000" y="381000"/>
            <a:ext cx="381000" cy="30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3</a:t>
            </a:r>
          </a:p>
        </p:txBody>
      </p:sp>
      <p:graphicFrame>
        <p:nvGraphicFramePr>
          <p:cNvPr id="24" name="Chart 23"/>
          <p:cNvGraphicFramePr/>
          <p:nvPr/>
        </p:nvGraphicFramePr>
        <p:xfrm>
          <a:off x="4572000" y="381000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7391400" y="152400"/>
            <a:ext cx="1413977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Source signal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1376</TotalTime>
  <Words>32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grishinv</dc:creator>
  <cp:lastModifiedBy>Slava Grishin</cp:lastModifiedBy>
  <cp:revision>5</cp:revision>
  <cp:lastPrinted>2012-02-26T11:38:32Z</cp:lastPrinted>
  <dcterms:created xsi:type="dcterms:W3CDTF">2011-08-23T14:14:36Z</dcterms:created>
  <dcterms:modified xsi:type="dcterms:W3CDTF">2012-02-27T10:08:45Z</dcterms:modified>
</cp:coreProperties>
</file>