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34" d="100"/>
          <a:sy n="134" d="100"/>
        </p:scale>
        <p:origin x="-1002" y="-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\\cern.ch\dfs\Users\g\grishinv\Desktop\LIC_GIFOct2011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1534596218950891"/>
          <c:y val="7.4548662836064414E-2"/>
          <c:w val="0.71605314960629918"/>
          <c:h val="0.88912438028579777"/>
        </c:manualLayout>
      </c:layout>
      <c:lineChart>
        <c:grouping val="standard"/>
        <c:varyColors val="0"/>
        <c:ser>
          <c:idx val="1"/>
          <c:order val="0"/>
          <c:cat>
            <c:numRef>
              <c:f>Sheet2!$A$33:$F$33</c:f>
              <c:numCache>
                <c:formatCode>General</c:formatCode>
                <c:ptCount val="6"/>
                <c:pt idx="1">
                  <c:v>62</c:v>
                </c:pt>
                <c:pt idx="2">
                  <c:v>37</c:v>
                </c:pt>
                <c:pt idx="3">
                  <c:v>4</c:v>
                </c:pt>
                <c:pt idx="4">
                  <c:v>21</c:v>
                </c:pt>
                <c:pt idx="5">
                  <c:v>12</c:v>
                </c:pt>
              </c:numCache>
            </c:numRef>
          </c:cat>
          <c:val>
            <c:numRef>
              <c:f>Sheet2!$B$22:$B$27</c:f>
              <c:numCache>
                <c:formatCode>0.0</c:formatCode>
                <c:ptCount val="6"/>
                <c:pt idx="1">
                  <c:v>21.188000000000006</c:v>
                </c:pt>
                <c:pt idx="2">
                  <c:v>21.842000000000002</c:v>
                </c:pt>
                <c:pt idx="3">
                  <c:v>20.821999999999992</c:v>
                </c:pt>
                <c:pt idx="4">
                  <c:v>20.533999999999995</c:v>
                </c:pt>
                <c:pt idx="5">
                  <c:v>19.058000000000003</c:v>
                </c:pt>
              </c:numCache>
            </c:numRef>
          </c:val>
          <c:smooth val="0"/>
        </c:ser>
        <c:ser>
          <c:idx val="2"/>
          <c:order val="1"/>
          <c:cat>
            <c:numRef>
              <c:f>Sheet2!$A$33:$F$33</c:f>
              <c:numCache>
                <c:formatCode>General</c:formatCode>
                <c:ptCount val="6"/>
                <c:pt idx="1">
                  <c:v>62</c:v>
                </c:pt>
                <c:pt idx="2">
                  <c:v>37</c:v>
                </c:pt>
                <c:pt idx="3">
                  <c:v>4</c:v>
                </c:pt>
                <c:pt idx="4">
                  <c:v>21</c:v>
                </c:pt>
                <c:pt idx="5">
                  <c:v>12</c:v>
                </c:pt>
              </c:numCache>
            </c:numRef>
          </c:cat>
          <c:val>
            <c:numRef>
              <c:f>Sheet2!$C$22:$C$27</c:f>
              <c:numCache>
                <c:formatCode>0.0</c:formatCode>
                <c:ptCount val="6"/>
                <c:pt idx="1">
                  <c:v>14.795999999999992</c:v>
                </c:pt>
                <c:pt idx="2">
                  <c:v>14.329999999999991</c:v>
                </c:pt>
                <c:pt idx="3">
                  <c:v>13.656000000000001</c:v>
                </c:pt>
                <c:pt idx="4">
                  <c:v>13.036</c:v>
                </c:pt>
                <c:pt idx="5">
                  <c:v>13.190000000000007</c:v>
                </c:pt>
              </c:numCache>
            </c:numRef>
          </c:val>
          <c:smooth val="0"/>
        </c:ser>
        <c:ser>
          <c:idx val="3"/>
          <c:order val="2"/>
          <c:cat>
            <c:numRef>
              <c:f>Sheet2!$A$33:$F$33</c:f>
              <c:numCache>
                <c:formatCode>General</c:formatCode>
                <c:ptCount val="6"/>
                <c:pt idx="1">
                  <c:v>62</c:v>
                </c:pt>
                <c:pt idx="2">
                  <c:v>37</c:v>
                </c:pt>
                <c:pt idx="3">
                  <c:v>4</c:v>
                </c:pt>
                <c:pt idx="4">
                  <c:v>21</c:v>
                </c:pt>
                <c:pt idx="5">
                  <c:v>12</c:v>
                </c:pt>
              </c:numCache>
            </c:numRef>
          </c:cat>
          <c:val>
            <c:numRef>
              <c:f>Sheet2!$D$22:$D$27</c:f>
              <c:numCache>
                <c:formatCode>0.0</c:formatCode>
                <c:ptCount val="6"/>
                <c:pt idx="1">
                  <c:v>15.798</c:v>
                </c:pt>
                <c:pt idx="2">
                  <c:v>14.765999999999996</c:v>
                </c:pt>
                <c:pt idx="3">
                  <c:v>14.222000000000001</c:v>
                </c:pt>
                <c:pt idx="4">
                  <c:v>14.901999999999992</c:v>
                </c:pt>
                <c:pt idx="5">
                  <c:v>15.265999999999993</c:v>
                </c:pt>
              </c:numCache>
            </c:numRef>
          </c:val>
          <c:smooth val="0"/>
        </c:ser>
        <c:ser>
          <c:idx val="4"/>
          <c:order val="3"/>
          <c:cat>
            <c:numRef>
              <c:f>Sheet2!$A$33:$F$33</c:f>
              <c:numCache>
                <c:formatCode>General</c:formatCode>
                <c:ptCount val="6"/>
                <c:pt idx="1">
                  <c:v>62</c:v>
                </c:pt>
                <c:pt idx="2">
                  <c:v>37</c:v>
                </c:pt>
                <c:pt idx="3">
                  <c:v>4</c:v>
                </c:pt>
                <c:pt idx="4">
                  <c:v>21</c:v>
                </c:pt>
                <c:pt idx="5">
                  <c:v>12</c:v>
                </c:pt>
              </c:numCache>
            </c:numRef>
          </c:cat>
          <c:val>
            <c:numRef>
              <c:f>Sheet2!$E$22:$E$27</c:f>
              <c:numCache>
                <c:formatCode>0.0</c:formatCode>
                <c:ptCount val="6"/>
                <c:pt idx="1">
                  <c:v>12.667999999999999</c:v>
                </c:pt>
                <c:pt idx="2">
                  <c:v>12.106000000000003</c:v>
                </c:pt>
                <c:pt idx="3">
                  <c:v>12.638000000000003</c:v>
                </c:pt>
                <c:pt idx="4">
                  <c:v>13.353999999999994</c:v>
                </c:pt>
                <c:pt idx="5">
                  <c:v>12.719999999999997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9598336"/>
        <c:axId val="40186624"/>
      </c:lineChart>
      <c:catAx>
        <c:axId val="39598336"/>
        <c:scaling>
          <c:orientation val="minMax"/>
        </c:scaling>
        <c:delete val="0"/>
        <c:axPos val="b"/>
        <c:numFmt formatCode="General" sourceLinked="1"/>
        <c:majorTickMark val="cross"/>
        <c:minorTickMark val="none"/>
        <c:tickLblPos val="none"/>
        <c:crossAx val="40186624"/>
        <c:crosses val="autoZero"/>
        <c:auto val="1"/>
        <c:lblAlgn val="ctr"/>
        <c:lblOffset val="100"/>
        <c:noMultiLvlLbl val="0"/>
      </c:catAx>
      <c:valAx>
        <c:axId val="40186624"/>
        <c:scaling>
          <c:orientation val="minMax"/>
          <c:max val="24"/>
          <c:min val="10"/>
        </c:scaling>
        <c:delete val="0"/>
        <c:axPos val="l"/>
        <c:majorGridlines/>
        <c:numFmt formatCode="0.0" sourceLinked="1"/>
        <c:majorTickMark val="out"/>
        <c:minorTickMark val="none"/>
        <c:tickLblPos val="nextTo"/>
        <c:crossAx val="39598336"/>
        <c:crosses val="autoZero"/>
        <c:crossBetween val="midCat"/>
        <c:majorUnit val="2"/>
        <c:minorUnit val="1"/>
      </c:valAx>
    </c:plotArea>
    <c:plotVisOnly val="1"/>
    <c:dispBlanksAs val="gap"/>
    <c:showDLblsOverMax val="0"/>
  </c:chart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0.07246</cdr:x>
      <cdr:y>0.04054</cdr:y>
    </cdr:from>
    <cdr:to>
      <cdr:x>0.24638</cdr:x>
      <cdr:y>0.2027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81000" y="22860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800" dirty="0" err="1" smtClean="0"/>
            <a:t>I,pA</a:t>
          </a:r>
          <a:endParaRPr lang="en-US" sz="1800" dirty="0"/>
        </a:p>
      </cdr:txBody>
    </cdr:sp>
  </cdr:relSizeAnchor>
  <cdr:relSizeAnchor xmlns:cdr="http://schemas.openxmlformats.org/drawingml/2006/chartDrawing">
    <cdr:from>
      <cdr:x>0.82609</cdr:x>
      <cdr:y>0.83784</cdr:y>
    </cdr:from>
    <cdr:to>
      <cdr:x>1</cdr:x>
      <cdr:y>1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5181600" y="533400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D6C9D-C447-47C8-AFA4-1633C7BE73D2}" type="datetimeFigureOut">
              <a:rPr lang="en-US" smtClean="0"/>
              <a:t>2/27/2012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48301-CB43-4F6B-9D27-45757D5683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D6C9D-C447-47C8-AFA4-1633C7BE73D2}" type="datetimeFigureOut">
              <a:rPr lang="en-US" smtClean="0"/>
              <a:t>2/27/2012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48301-CB43-4F6B-9D27-45757D5683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D6C9D-C447-47C8-AFA4-1633C7BE73D2}" type="datetimeFigureOut">
              <a:rPr lang="en-US" smtClean="0"/>
              <a:t>2/27/2012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48301-CB43-4F6B-9D27-45757D5683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D6C9D-C447-47C8-AFA4-1633C7BE73D2}" type="datetimeFigureOut">
              <a:rPr lang="en-US" smtClean="0"/>
              <a:t>2/27/2012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48301-CB43-4F6B-9D27-45757D5683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D6C9D-C447-47C8-AFA4-1633C7BE73D2}" type="datetimeFigureOut">
              <a:rPr lang="en-US" smtClean="0"/>
              <a:t>2/27/2012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48301-CB43-4F6B-9D27-45757D5683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D6C9D-C447-47C8-AFA4-1633C7BE73D2}" type="datetimeFigureOut">
              <a:rPr lang="en-US" smtClean="0"/>
              <a:t>2/27/2012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48301-CB43-4F6B-9D27-45757D5683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D6C9D-C447-47C8-AFA4-1633C7BE73D2}" type="datetimeFigureOut">
              <a:rPr lang="en-US" smtClean="0"/>
              <a:t>2/27/2012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48301-CB43-4F6B-9D27-45757D5683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D6C9D-C447-47C8-AFA4-1633C7BE73D2}" type="datetimeFigureOut">
              <a:rPr lang="en-US" smtClean="0"/>
              <a:t>2/27/2012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48301-CB43-4F6B-9D27-45757D5683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D6C9D-C447-47C8-AFA4-1633C7BE73D2}" type="datetimeFigureOut">
              <a:rPr lang="en-US" smtClean="0"/>
              <a:t>2/27/2012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48301-CB43-4F6B-9D27-45757D5683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D6C9D-C447-47C8-AFA4-1633C7BE73D2}" type="datetimeFigureOut">
              <a:rPr lang="en-US" smtClean="0"/>
              <a:t>2/27/2012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48301-CB43-4F6B-9D27-45757D5683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D6C9D-C447-47C8-AFA4-1633C7BE73D2}" type="datetimeFigureOut">
              <a:rPr lang="en-US" smtClean="0"/>
              <a:t>2/27/2012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48301-CB43-4F6B-9D27-45757D5683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2D6C9D-C447-47C8-AFA4-1633C7BE73D2}" type="datetimeFigureOut">
              <a:rPr lang="en-US" smtClean="0"/>
              <a:t>2/27/2012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048301-CB43-4F6B-9D27-45757D5683A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/>
          <p:nvPr/>
        </p:nvGraphicFramePr>
        <p:xfrm>
          <a:off x="685800" y="1219200"/>
          <a:ext cx="5257800" cy="5638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438400" y="1447800"/>
            <a:ext cx="330891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              Position to source</a:t>
            </a:r>
          </a:p>
          <a:p>
            <a:r>
              <a:rPr lang="en-US" dirty="0" smtClean="0"/>
              <a:t>1             2          3               4          5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429000" y="838200"/>
            <a:ext cx="1447800" cy="457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276600" y="914400"/>
            <a:ext cx="17123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Source windows</a:t>
            </a:r>
            <a:endParaRPr lang="en-US" dirty="0"/>
          </a:p>
        </p:txBody>
      </p:sp>
      <p:cxnSp>
        <p:nvCxnSpPr>
          <p:cNvPr id="9" name="Straight Arrow Connector 8"/>
          <p:cNvCxnSpPr>
            <a:stCxn id="7" idx="2"/>
          </p:cNvCxnSpPr>
          <p:nvPr/>
        </p:nvCxnSpPr>
        <p:spPr>
          <a:xfrm flipH="1">
            <a:off x="2667000" y="1283732"/>
            <a:ext cx="1465796" cy="4688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7" idx="2"/>
          </p:cNvCxnSpPr>
          <p:nvPr/>
        </p:nvCxnSpPr>
        <p:spPr>
          <a:xfrm flipH="1">
            <a:off x="3505200" y="1283732"/>
            <a:ext cx="627596" cy="4688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6" idx="2"/>
          </p:cNvCxnSpPr>
          <p:nvPr/>
        </p:nvCxnSpPr>
        <p:spPr>
          <a:xfrm flipH="1">
            <a:off x="4038600" y="1295400"/>
            <a:ext cx="1143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6" idx="2"/>
          </p:cNvCxnSpPr>
          <p:nvPr/>
        </p:nvCxnSpPr>
        <p:spPr>
          <a:xfrm>
            <a:off x="4152900" y="1295400"/>
            <a:ext cx="7239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7" idx="2"/>
          </p:cNvCxnSpPr>
          <p:nvPr/>
        </p:nvCxnSpPr>
        <p:spPr>
          <a:xfrm>
            <a:off x="4132796" y="1283732"/>
            <a:ext cx="1353604" cy="4688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6172200" y="1752600"/>
            <a:ext cx="27346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Stdev</a:t>
            </a:r>
            <a:r>
              <a:rPr lang="en-US" dirty="0" smtClean="0"/>
              <a:t> for </a:t>
            </a:r>
            <a:r>
              <a:rPr lang="en-US" dirty="0" err="1" smtClean="0"/>
              <a:t>RSSignal</a:t>
            </a:r>
            <a:r>
              <a:rPr lang="en-US" dirty="0" smtClean="0"/>
              <a:t>: 0.4 - 1.0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7239000" y="2438400"/>
            <a:ext cx="12337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LC: &lt;1.0 </a:t>
            </a:r>
            <a:r>
              <a:rPr lang="en-US" dirty="0" err="1" smtClean="0"/>
              <a:t>pA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5791200" y="3048000"/>
            <a:ext cx="933269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Serial #:</a:t>
            </a:r>
          </a:p>
          <a:p>
            <a:r>
              <a:rPr lang="en-US" dirty="0" smtClean="0"/>
              <a:t>62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21</a:t>
            </a:r>
          </a:p>
          <a:p>
            <a:endParaRPr lang="en-US" dirty="0"/>
          </a:p>
          <a:p>
            <a:r>
              <a:rPr lang="en-US" dirty="0" smtClean="0"/>
              <a:t>4</a:t>
            </a:r>
          </a:p>
          <a:p>
            <a:r>
              <a:rPr lang="en-US" dirty="0" smtClean="0"/>
              <a:t>12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30</Words>
  <Application>Microsoft Office PowerPoint</Application>
  <PresentationFormat>On-screen Show (4:3)</PresentationFormat>
  <Paragraphs>16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CERN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grishinv</dc:creator>
  <cp:lastModifiedBy>Slava Grishin</cp:lastModifiedBy>
  <cp:revision>2</cp:revision>
  <dcterms:created xsi:type="dcterms:W3CDTF">2011-10-30T11:12:22Z</dcterms:created>
  <dcterms:modified xsi:type="dcterms:W3CDTF">2012-02-27T10:14:29Z</dcterms:modified>
</cp:coreProperties>
</file>