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78" r:id="rId5"/>
    <p:sldId id="258" r:id="rId6"/>
    <p:sldId id="279" r:id="rId7"/>
    <p:sldId id="259" r:id="rId8"/>
    <p:sldId id="280" r:id="rId9"/>
    <p:sldId id="260" r:id="rId10"/>
    <p:sldId id="281" r:id="rId11"/>
    <p:sldId id="261" r:id="rId12"/>
    <p:sldId id="282" r:id="rId13"/>
    <p:sldId id="262" r:id="rId14"/>
    <p:sldId id="283" r:id="rId15"/>
    <p:sldId id="266" r:id="rId16"/>
    <p:sldId id="277" r:id="rId17"/>
  </p:sldIdLst>
  <p:sldSz cx="9144000" cy="6858000" type="screen4x3"/>
  <p:notesSz cx="6718300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33E8-B299-4100-9D8C-D9A33E7366E3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FB40-B0DE-4DC2-BC5A-B3F32C5CE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pic>
        <p:nvPicPr>
          <p:cNvPr id="7" name="Picture 6" descr="Boundary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5"/>
            <a:ext cx="4680000" cy="3395358"/>
          </a:xfrm>
          <a:prstGeom prst="rect">
            <a:avLst/>
          </a:prstGeom>
        </p:spPr>
      </p:pic>
      <p:pic>
        <p:nvPicPr>
          <p:cNvPr id="9" name="Picture 8" descr="Boundary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3600000" cy="2611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20" y="0"/>
            <a:ext cx="215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pic>
        <p:nvPicPr>
          <p:cNvPr id="10" name="Picture 9" descr="Boundary_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4000" y="3274002"/>
            <a:ext cx="4680000" cy="339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4048" y="332656"/>
            <a:ext cx="36783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conditions </a:t>
            </a:r>
            <a:r>
              <a:rPr lang="en-US" dirty="0" smtClean="0"/>
              <a:t>for b</a:t>
            </a:r>
            <a:r>
              <a:rPr lang="en-US" dirty="0" smtClean="0"/>
              <a:t>oth models</a:t>
            </a:r>
          </a:p>
          <a:p>
            <a:r>
              <a:rPr lang="en-US" dirty="0" smtClean="0"/>
              <a:t>LIC0 and LIC1</a:t>
            </a:r>
          </a:p>
          <a:p>
            <a:endParaRPr lang="en-US" dirty="0" smtClean="0"/>
          </a:p>
          <a:p>
            <a:r>
              <a:rPr lang="en-US" dirty="0" smtClean="0"/>
              <a:t>LIC0: as it is now</a:t>
            </a:r>
          </a:p>
          <a:p>
            <a:r>
              <a:rPr lang="en-US" dirty="0" smtClean="0"/>
              <a:t>LIC1: central plate “arcs” diameter </a:t>
            </a:r>
          </a:p>
          <a:p>
            <a:r>
              <a:rPr lang="en-US" dirty="0" smtClean="0"/>
              <a:t>25 mm instead of 17 mm</a:t>
            </a:r>
          </a:p>
          <a:p>
            <a:endParaRPr lang="en-US" dirty="0" smtClean="0"/>
          </a:p>
          <a:p>
            <a:r>
              <a:rPr lang="en-US" dirty="0" smtClean="0"/>
              <a:t>Material: Air, 2e16 ohm*m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2040" y="3573016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 V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7544" y="62068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 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1560" y="386104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 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 descr="Results_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4673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 descr="Results_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5486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 descr="Results_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4673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 descr="Results_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5486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 descr="Results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000000" cy="6379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4673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 descr="Results_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65"/>
            <a:ext cx="9000000" cy="65295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5486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 descr="Results_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65"/>
            <a:ext cx="9000000" cy="6529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4673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pic>
        <p:nvPicPr>
          <p:cNvPr id="8" name="Picture 7" descr="Boundary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680000" cy="3395358"/>
          </a:xfrm>
          <a:prstGeom prst="rect">
            <a:avLst/>
          </a:prstGeom>
        </p:spPr>
      </p:pic>
      <p:pic>
        <p:nvPicPr>
          <p:cNvPr id="9" name="Picture 8" descr="Boundary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000" y="3274002"/>
            <a:ext cx="4680000" cy="3395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0"/>
            <a:ext cx="215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pic>
        <p:nvPicPr>
          <p:cNvPr id="10" name="Picture 9" descr="Boundary_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3720379"/>
            <a:ext cx="4320480" cy="31345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44" y="54868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1.5 k V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32040" y="34290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1.5 k 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9512" y="3933056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1.5 k 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868" y="443711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 V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1" name="Picture 10" descr="Results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5656" y="5486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2" name="Picture 11" descr="Results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4673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 descr="Results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5486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55976" y="4797152"/>
            <a:ext cx="261161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Nodal field SUM = 1.16e9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 descr="Results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4673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55976" y="4797152"/>
            <a:ext cx="261161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Nodal field SUM = 1.04e9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 descr="Results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5486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 descr="Results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4673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LICs Electric Field Lines Simulations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1758" y="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FOR DISCUSION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 descr="Results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569"/>
            <a:ext cx="9000000" cy="6379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548680"/>
            <a:ext cx="12426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Model LIC0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235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jherranz</dc:creator>
  <cp:lastModifiedBy>jherranz</cp:lastModifiedBy>
  <cp:revision>24</cp:revision>
  <dcterms:created xsi:type="dcterms:W3CDTF">2011-08-01T16:41:22Z</dcterms:created>
  <dcterms:modified xsi:type="dcterms:W3CDTF">2011-08-03T17:29:15Z</dcterms:modified>
</cp:coreProperties>
</file>