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
  </p:notesMasterIdLst>
  <p:handoutMasterIdLst>
    <p:handoutMasterId r:id="rId8"/>
  </p:handoutMasterIdLst>
  <p:sldIdLst>
    <p:sldId id="264" r:id="rId2"/>
    <p:sldId id="265" r:id="rId3"/>
    <p:sldId id="266" r:id="rId4"/>
    <p:sldId id="267" r:id="rId5"/>
    <p:sldId id="268" r:id="rId6"/>
  </p:sldIdLst>
  <p:sldSz cx="9144000" cy="6858000" type="screen4x3"/>
  <p:notesSz cx="6946900" cy="9232900"/>
  <p:defaultTextStyle>
    <a:defPPr>
      <a:defRPr lang="en-GB"/>
    </a:defPPr>
    <a:lvl1pPr algn="l" rtl="0" fontAlgn="base">
      <a:lnSpc>
        <a:spcPct val="120000"/>
      </a:lnSpc>
      <a:spcBef>
        <a:spcPct val="20000"/>
      </a:spcBef>
      <a:spcAft>
        <a:spcPct val="0"/>
      </a:spcAft>
      <a:buClr>
        <a:schemeClr val="folHlink"/>
      </a:buClr>
      <a:buSzPct val="60000"/>
      <a:buFont typeface="Wingdings" pitchFamily="2" charset="2"/>
      <a:defRPr sz="1600" kern="1200">
        <a:solidFill>
          <a:schemeClr val="tx1"/>
        </a:solidFill>
        <a:latin typeface="Tahoma" pitchFamily="34" charset="0"/>
        <a:ea typeface="+mn-ea"/>
        <a:cs typeface="+mn-cs"/>
      </a:defRPr>
    </a:lvl1pPr>
    <a:lvl2pPr marL="457200" algn="l" rtl="0" fontAlgn="base">
      <a:lnSpc>
        <a:spcPct val="120000"/>
      </a:lnSpc>
      <a:spcBef>
        <a:spcPct val="20000"/>
      </a:spcBef>
      <a:spcAft>
        <a:spcPct val="0"/>
      </a:spcAft>
      <a:buClr>
        <a:schemeClr val="folHlink"/>
      </a:buClr>
      <a:buSzPct val="60000"/>
      <a:buFont typeface="Wingdings" pitchFamily="2" charset="2"/>
      <a:defRPr sz="1600" kern="1200">
        <a:solidFill>
          <a:schemeClr val="tx1"/>
        </a:solidFill>
        <a:latin typeface="Tahoma" pitchFamily="34" charset="0"/>
        <a:ea typeface="+mn-ea"/>
        <a:cs typeface="+mn-cs"/>
      </a:defRPr>
    </a:lvl2pPr>
    <a:lvl3pPr marL="914400" algn="l" rtl="0" fontAlgn="base">
      <a:lnSpc>
        <a:spcPct val="120000"/>
      </a:lnSpc>
      <a:spcBef>
        <a:spcPct val="20000"/>
      </a:spcBef>
      <a:spcAft>
        <a:spcPct val="0"/>
      </a:spcAft>
      <a:buClr>
        <a:schemeClr val="folHlink"/>
      </a:buClr>
      <a:buSzPct val="60000"/>
      <a:buFont typeface="Wingdings" pitchFamily="2" charset="2"/>
      <a:defRPr sz="1600" kern="1200">
        <a:solidFill>
          <a:schemeClr val="tx1"/>
        </a:solidFill>
        <a:latin typeface="Tahoma" pitchFamily="34" charset="0"/>
        <a:ea typeface="+mn-ea"/>
        <a:cs typeface="+mn-cs"/>
      </a:defRPr>
    </a:lvl3pPr>
    <a:lvl4pPr marL="1371600" algn="l" rtl="0" fontAlgn="base">
      <a:lnSpc>
        <a:spcPct val="120000"/>
      </a:lnSpc>
      <a:spcBef>
        <a:spcPct val="20000"/>
      </a:spcBef>
      <a:spcAft>
        <a:spcPct val="0"/>
      </a:spcAft>
      <a:buClr>
        <a:schemeClr val="folHlink"/>
      </a:buClr>
      <a:buSzPct val="60000"/>
      <a:buFont typeface="Wingdings" pitchFamily="2" charset="2"/>
      <a:defRPr sz="1600" kern="1200">
        <a:solidFill>
          <a:schemeClr val="tx1"/>
        </a:solidFill>
        <a:latin typeface="Tahoma" pitchFamily="34" charset="0"/>
        <a:ea typeface="+mn-ea"/>
        <a:cs typeface="+mn-cs"/>
      </a:defRPr>
    </a:lvl4pPr>
    <a:lvl5pPr marL="1828800" algn="l" rtl="0" fontAlgn="base">
      <a:lnSpc>
        <a:spcPct val="120000"/>
      </a:lnSpc>
      <a:spcBef>
        <a:spcPct val="20000"/>
      </a:spcBef>
      <a:spcAft>
        <a:spcPct val="0"/>
      </a:spcAft>
      <a:buClr>
        <a:schemeClr val="folHlink"/>
      </a:buClr>
      <a:buSzPct val="60000"/>
      <a:buFont typeface="Wingdings" pitchFamily="2" charset="2"/>
      <a:defRPr sz="1600" kern="1200">
        <a:solidFill>
          <a:schemeClr val="tx1"/>
        </a:solidFill>
        <a:latin typeface="Tahoma" pitchFamily="34" charset="0"/>
        <a:ea typeface="+mn-ea"/>
        <a:cs typeface="+mn-cs"/>
      </a:defRPr>
    </a:lvl5pPr>
    <a:lvl6pPr marL="2286000" algn="l" defTabSz="914400" rtl="0" eaLnBrk="1" latinLnBrk="0" hangingPunct="1">
      <a:defRPr sz="1600" kern="1200">
        <a:solidFill>
          <a:schemeClr val="tx1"/>
        </a:solidFill>
        <a:latin typeface="Tahoma" pitchFamily="34" charset="0"/>
        <a:ea typeface="+mn-ea"/>
        <a:cs typeface="+mn-cs"/>
      </a:defRPr>
    </a:lvl6pPr>
    <a:lvl7pPr marL="2743200" algn="l" defTabSz="914400" rtl="0" eaLnBrk="1" latinLnBrk="0" hangingPunct="1">
      <a:defRPr sz="1600" kern="1200">
        <a:solidFill>
          <a:schemeClr val="tx1"/>
        </a:solidFill>
        <a:latin typeface="Tahoma" pitchFamily="34" charset="0"/>
        <a:ea typeface="+mn-ea"/>
        <a:cs typeface="+mn-cs"/>
      </a:defRPr>
    </a:lvl7pPr>
    <a:lvl8pPr marL="3200400" algn="l" defTabSz="914400" rtl="0" eaLnBrk="1" latinLnBrk="0" hangingPunct="1">
      <a:defRPr sz="1600" kern="1200">
        <a:solidFill>
          <a:schemeClr val="tx1"/>
        </a:solidFill>
        <a:latin typeface="Tahoma" pitchFamily="34" charset="0"/>
        <a:ea typeface="+mn-ea"/>
        <a:cs typeface="+mn-cs"/>
      </a:defRPr>
    </a:lvl8pPr>
    <a:lvl9pPr marL="3657600" algn="l" defTabSz="914400" rtl="0" eaLnBrk="1" latinLnBrk="0" hangingPunct="1">
      <a:defRPr sz="16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7F75"/>
    <a:srgbClr val="339933"/>
    <a:srgbClr val="0066FF"/>
    <a:srgbClr val="00CC00"/>
    <a:srgbClr val="12D224"/>
    <a:srgbClr val="EAEAEA"/>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3" autoAdjust="0"/>
    <p:restoredTop sz="99054" autoAdjust="0"/>
  </p:normalViewPr>
  <p:slideViewPr>
    <p:cSldViewPr snapToGrid="0">
      <p:cViewPr varScale="1">
        <p:scale>
          <a:sx n="87" d="100"/>
          <a:sy n="87" d="100"/>
        </p:scale>
        <p:origin x="-46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34"/>
    </p:cViewPr>
  </p:sorterViewPr>
  <p:notesViewPr>
    <p:cSldViewPr snapToGrid="0">
      <p:cViewPr varScale="1">
        <p:scale>
          <a:sx n="63" d="100"/>
          <a:sy n="63" d="100"/>
        </p:scale>
        <p:origin x="-2502" y="-114"/>
      </p:cViewPr>
      <p:guideLst>
        <p:guide orient="horz" pos="2908"/>
        <p:guide pos="2188"/>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1026"/>
          <p:cNvSpPr>
            <a:spLocks noGrp="1" noChangeArrowheads="1"/>
          </p:cNvSpPr>
          <p:nvPr>
            <p:ph type="hdr" sz="quarter"/>
          </p:nvPr>
        </p:nvSpPr>
        <p:spPr bwMode="auto">
          <a:xfrm>
            <a:off x="0" y="0"/>
            <a:ext cx="3009900" cy="461963"/>
          </a:xfrm>
          <a:prstGeom prst="rect">
            <a:avLst/>
          </a:prstGeom>
          <a:noFill/>
          <a:ln w="9525">
            <a:noFill/>
            <a:miter lim="800000"/>
            <a:headEnd/>
            <a:tailEnd/>
          </a:ln>
          <a:effectLst/>
        </p:spPr>
        <p:txBody>
          <a:bodyPr vert="horz" wrap="square" lIns="91438" tIns="45720" rIns="91438" bIns="45720" numCol="1" anchor="t" anchorCtr="0" compatLnSpc="1">
            <a:prstTxWarp prst="textNoShape">
              <a:avLst/>
            </a:prstTxWarp>
          </a:bodyPr>
          <a:lstStyle>
            <a:lvl1pPr>
              <a:lnSpc>
                <a:spcPct val="100000"/>
              </a:lnSpc>
              <a:spcBef>
                <a:spcPct val="0"/>
              </a:spcBef>
              <a:buClrTx/>
              <a:buSzTx/>
              <a:buFontTx/>
              <a:buNone/>
              <a:defRPr sz="1200" smtClean="0"/>
            </a:lvl1pPr>
          </a:lstStyle>
          <a:p>
            <a:pPr>
              <a:defRPr/>
            </a:pPr>
            <a:endParaRPr lang="en-GB"/>
          </a:p>
        </p:txBody>
      </p:sp>
      <p:sp>
        <p:nvSpPr>
          <p:cNvPr id="97283" name="Rectangle 1027"/>
          <p:cNvSpPr>
            <a:spLocks noGrp="1" noChangeArrowheads="1"/>
          </p:cNvSpPr>
          <p:nvPr>
            <p:ph type="dt" sz="quarter" idx="1"/>
          </p:nvPr>
        </p:nvSpPr>
        <p:spPr bwMode="auto">
          <a:xfrm>
            <a:off x="3937000" y="0"/>
            <a:ext cx="3009900" cy="461963"/>
          </a:xfrm>
          <a:prstGeom prst="rect">
            <a:avLst/>
          </a:prstGeom>
          <a:noFill/>
          <a:ln w="9525">
            <a:noFill/>
            <a:miter lim="800000"/>
            <a:headEnd/>
            <a:tailEnd/>
          </a:ln>
          <a:effectLst/>
        </p:spPr>
        <p:txBody>
          <a:bodyPr vert="horz" wrap="square" lIns="91438" tIns="45720" rIns="91438" bIns="45720" numCol="1" anchor="t" anchorCtr="0" compatLnSpc="1">
            <a:prstTxWarp prst="textNoShape">
              <a:avLst/>
            </a:prstTxWarp>
          </a:bodyPr>
          <a:lstStyle>
            <a:lvl1pPr algn="r">
              <a:lnSpc>
                <a:spcPct val="100000"/>
              </a:lnSpc>
              <a:spcBef>
                <a:spcPct val="0"/>
              </a:spcBef>
              <a:buClrTx/>
              <a:buSzTx/>
              <a:buFontTx/>
              <a:buNone/>
              <a:defRPr sz="1200" smtClean="0"/>
            </a:lvl1pPr>
          </a:lstStyle>
          <a:p>
            <a:pPr>
              <a:defRPr/>
            </a:pPr>
            <a:endParaRPr lang="en-GB"/>
          </a:p>
        </p:txBody>
      </p:sp>
      <p:sp>
        <p:nvSpPr>
          <p:cNvPr id="97284" name="Rectangle 1028"/>
          <p:cNvSpPr>
            <a:spLocks noGrp="1" noChangeArrowheads="1"/>
          </p:cNvSpPr>
          <p:nvPr>
            <p:ph type="ftr" sz="quarter" idx="2"/>
          </p:nvPr>
        </p:nvSpPr>
        <p:spPr bwMode="auto">
          <a:xfrm>
            <a:off x="0" y="8770938"/>
            <a:ext cx="3009900" cy="461962"/>
          </a:xfrm>
          <a:prstGeom prst="rect">
            <a:avLst/>
          </a:prstGeom>
          <a:noFill/>
          <a:ln w="9525">
            <a:noFill/>
            <a:miter lim="800000"/>
            <a:headEnd/>
            <a:tailEnd/>
          </a:ln>
          <a:effectLst/>
        </p:spPr>
        <p:txBody>
          <a:bodyPr vert="horz" wrap="square" lIns="91438" tIns="45720" rIns="91438" bIns="45720" numCol="1" anchor="b" anchorCtr="0" compatLnSpc="1">
            <a:prstTxWarp prst="textNoShape">
              <a:avLst/>
            </a:prstTxWarp>
          </a:bodyPr>
          <a:lstStyle>
            <a:lvl1pPr>
              <a:lnSpc>
                <a:spcPct val="100000"/>
              </a:lnSpc>
              <a:spcBef>
                <a:spcPct val="0"/>
              </a:spcBef>
              <a:buClrTx/>
              <a:buSzTx/>
              <a:buFontTx/>
              <a:buNone/>
              <a:defRPr sz="1200" smtClean="0"/>
            </a:lvl1pPr>
          </a:lstStyle>
          <a:p>
            <a:pPr>
              <a:defRPr/>
            </a:pPr>
            <a:endParaRPr lang="en-GB"/>
          </a:p>
        </p:txBody>
      </p:sp>
      <p:sp>
        <p:nvSpPr>
          <p:cNvPr id="97285" name="Rectangle 1029"/>
          <p:cNvSpPr>
            <a:spLocks noGrp="1" noChangeArrowheads="1"/>
          </p:cNvSpPr>
          <p:nvPr>
            <p:ph type="sldNum" sz="quarter" idx="3"/>
          </p:nvPr>
        </p:nvSpPr>
        <p:spPr bwMode="auto">
          <a:xfrm>
            <a:off x="3937000" y="8770938"/>
            <a:ext cx="3009900" cy="461962"/>
          </a:xfrm>
          <a:prstGeom prst="rect">
            <a:avLst/>
          </a:prstGeom>
          <a:noFill/>
          <a:ln w="9525">
            <a:noFill/>
            <a:miter lim="800000"/>
            <a:headEnd/>
            <a:tailEnd/>
          </a:ln>
          <a:effectLst/>
        </p:spPr>
        <p:txBody>
          <a:bodyPr vert="horz" wrap="square" lIns="91438" tIns="45720" rIns="91438" bIns="45720" numCol="1" anchor="b" anchorCtr="0" compatLnSpc="1">
            <a:prstTxWarp prst="textNoShape">
              <a:avLst/>
            </a:prstTxWarp>
          </a:bodyPr>
          <a:lstStyle>
            <a:lvl1pPr algn="r">
              <a:lnSpc>
                <a:spcPct val="100000"/>
              </a:lnSpc>
              <a:spcBef>
                <a:spcPct val="0"/>
              </a:spcBef>
              <a:buClrTx/>
              <a:buSzTx/>
              <a:buFontTx/>
              <a:buNone/>
              <a:defRPr sz="1200" smtClean="0"/>
            </a:lvl1pPr>
          </a:lstStyle>
          <a:p>
            <a:pPr>
              <a:defRPr/>
            </a:pPr>
            <a:fld id="{6BE9C803-01E2-46AF-832C-44D04A031F8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90850" cy="428625"/>
          </a:xfrm>
          <a:prstGeom prst="rect">
            <a:avLst/>
          </a:prstGeom>
          <a:noFill/>
          <a:ln w="9525">
            <a:noFill/>
            <a:miter lim="800000"/>
            <a:headEnd/>
            <a:tailEnd/>
          </a:ln>
          <a:effectLst/>
        </p:spPr>
        <p:txBody>
          <a:bodyPr vert="horz" wrap="square" lIns="91438" tIns="45720" rIns="91438" bIns="45720" numCol="1" anchor="t" anchorCtr="0" compatLnSpc="1">
            <a:prstTxWarp prst="textNoShape">
              <a:avLst/>
            </a:prstTxWarp>
          </a:bodyPr>
          <a:lstStyle>
            <a:lvl1pPr>
              <a:lnSpc>
                <a:spcPct val="100000"/>
              </a:lnSpc>
              <a:spcBef>
                <a:spcPct val="0"/>
              </a:spcBef>
              <a:buClrTx/>
              <a:buSzTx/>
              <a:buFontTx/>
              <a:buNone/>
              <a:defRPr sz="1200" smtClean="0"/>
            </a:lvl1pPr>
          </a:lstStyle>
          <a:p>
            <a:pPr>
              <a:defRPr/>
            </a:pPr>
            <a:endParaRPr lang="en-GB"/>
          </a:p>
        </p:txBody>
      </p:sp>
      <p:sp>
        <p:nvSpPr>
          <p:cNvPr id="99331" name="Rectangle 3"/>
          <p:cNvSpPr>
            <a:spLocks noGrp="1" noChangeArrowheads="1"/>
          </p:cNvSpPr>
          <p:nvPr>
            <p:ph type="dt" idx="1"/>
          </p:nvPr>
        </p:nvSpPr>
        <p:spPr bwMode="auto">
          <a:xfrm>
            <a:off x="3933825" y="0"/>
            <a:ext cx="2990850" cy="428625"/>
          </a:xfrm>
          <a:prstGeom prst="rect">
            <a:avLst/>
          </a:prstGeom>
          <a:noFill/>
          <a:ln w="9525">
            <a:noFill/>
            <a:miter lim="800000"/>
            <a:headEnd/>
            <a:tailEnd/>
          </a:ln>
          <a:effectLst/>
        </p:spPr>
        <p:txBody>
          <a:bodyPr vert="horz" wrap="square" lIns="91438" tIns="45720" rIns="91438" bIns="45720" numCol="1" anchor="t" anchorCtr="0" compatLnSpc="1">
            <a:prstTxWarp prst="textNoShape">
              <a:avLst/>
            </a:prstTxWarp>
          </a:bodyPr>
          <a:lstStyle>
            <a:lvl1pPr algn="r">
              <a:lnSpc>
                <a:spcPct val="100000"/>
              </a:lnSpc>
              <a:spcBef>
                <a:spcPct val="0"/>
              </a:spcBef>
              <a:buClrTx/>
              <a:buSzTx/>
              <a:buFontTx/>
              <a:buNone/>
              <a:defRPr sz="1200" smtClean="0"/>
            </a:lvl1pPr>
          </a:lstStyle>
          <a:p>
            <a:pPr>
              <a:defRPr/>
            </a:pPr>
            <a:endParaRPr lang="en-GB"/>
          </a:p>
        </p:txBody>
      </p:sp>
      <p:sp>
        <p:nvSpPr>
          <p:cNvPr id="5124" name="Rectangle 4"/>
          <p:cNvSpPr>
            <a:spLocks noGrp="1" noRot="1" noChangeAspect="1" noChangeArrowheads="1" noTextEdit="1"/>
          </p:cNvSpPr>
          <p:nvPr>
            <p:ph type="sldImg" idx="2"/>
          </p:nvPr>
        </p:nvSpPr>
        <p:spPr bwMode="auto">
          <a:xfrm>
            <a:off x="1217613" y="714375"/>
            <a:ext cx="4565650" cy="3424238"/>
          </a:xfrm>
          <a:prstGeom prst="rect">
            <a:avLst/>
          </a:prstGeom>
          <a:noFill/>
          <a:ln w="9525">
            <a:solidFill>
              <a:srgbClr val="000000"/>
            </a:solidFill>
            <a:miter lim="800000"/>
            <a:headEnd/>
            <a:tailEnd/>
          </a:ln>
        </p:spPr>
      </p:sp>
      <p:sp>
        <p:nvSpPr>
          <p:cNvPr id="99333" name="Rectangle 5"/>
          <p:cNvSpPr>
            <a:spLocks noGrp="1" noChangeArrowheads="1"/>
          </p:cNvSpPr>
          <p:nvPr>
            <p:ph type="body" sz="quarter" idx="3"/>
          </p:nvPr>
        </p:nvSpPr>
        <p:spPr bwMode="auto">
          <a:xfrm>
            <a:off x="942975" y="4352925"/>
            <a:ext cx="5116513" cy="4210050"/>
          </a:xfrm>
          <a:prstGeom prst="rect">
            <a:avLst/>
          </a:prstGeom>
          <a:noFill/>
          <a:ln w="9525">
            <a:noFill/>
            <a:miter lim="800000"/>
            <a:headEnd/>
            <a:tailEnd/>
          </a:ln>
          <a:effectLst/>
        </p:spPr>
        <p:txBody>
          <a:bodyPr vert="horz" wrap="square" lIns="91438" tIns="45720" rIns="91438"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9334" name="Rectangle 6"/>
          <p:cNvSpPr>
            <a:spLocks noGrp="1" noChangeArrowheads="1"/>
          </p:cNvSpPr>
          <p:nvPr>
            <p:ph type="ftr" sz="quarter" idx="4"/>
          </p:nvPr>
        </p:nvSpPr>
        <p:spPr bwMode="auto">
          <a:xfrm>
            <a:off x="0" y="8775700"/>
            <a:ext cx="2990850" cy="428625"/>
          </a:xfrm>
          <a:prstGeom prst="rect">
            <a:avLst/>
          </a:prstGeom>
          <a:noFill/>
          <a:ln w="9525">
            <a:noFill/>
            <a:miter lim="800000"/>
            <a:headEnd/>
            <a:tailEnd/>
          </a:ln>
          <a:effectLst/>
        </p:spPr>
        <p:txBody>
          <a:bodyPr vert="horz" wrap="square" lIns="91438" tIns="45720" rIns="91438" bIns="45720" numCol="1" anchor="b" anchorCtr="0" compatLnSpc="1">
            <a:prstTxWarp prst="textNoShape">
              <a:avLst/>
            </a:prstTxWarp>
          </a:bodyPr>
          <a:lstStyle>
            <a:lvl1pPr>
              <a:lnSpc>
                <a:spcPct val="100000"/>
              </a:lnSpc>
              <a:spcBef>
                <a:spcPct val="0"/>
              </a:spcBef>
              <a:buClrTx/>
              <a:buSzTx/>
              <a:buFontTx/>
              <a:buNone/>
              <a:defRPr sz="1200" smtClean="0"/>
            </a:lvl1pPr>
          </a:lstStyle>
          <a:p>
            <a:pPr>
              <a:defRPr/>
            </a:pPr>
            <a:endParaRPr lang="en-GB"/>
          </a:p>
        </p:txBody>
      </p:sp>
      <p:sp>
        <p:nvSpPr>
          <p:cNvPr id="99335" name="Rectangle 7"/>
          <p:cNvSpPr>
            <a:spLocks noGrp="1" noChangeArrowheads="1"/>
          </p:cNvSpPr>
          <p:nvPr>
            <p:ph type="sldNum" sz="quarter" idx="5"/>
          </p:nvPr>
        </p:nvSpPr>
        <p:spPr bwMode="auto">
          <a:xfrm>
            <a:off x="3933825" y="8775700"/>
            <a:ext cx="2990850" cy="428625"/>
          </a:xfrm>
          <a:prstGeom prst="rect">
            <a:avLst/>
          </a:prstGeom>
          <a:noFill/>
          <a:ln w="9525">
            <a:noFill/>
            <a:miter lim="800000"/>
            <a:headEnd/>
            <a:tailEnd/>
          </a:ln>
          <a:effectLst/>
        </p:spPr>
        <p:txBody>
          <a:bodyPr vert="horz" wrap="square" lIns="91438" tIns="45720" rIns="91438" bIns="45720" numCol="1" anchor="b" anchorCtr="0" compatLnSpc="1">
            <a:prstTxWarp prst="textNoShape">
              <a:avLst/>
            </a:prstTxWarp>
          </a:bodyPr>
          <a:lstStyle>
            <a:lvl1pPr algn="r">
              <a:lnSpc>
                <a:spcPct val="100000"/>
              </a:lnSpc>
              <a:spcBef>
                <a:spcPct val="0"/>
              </a:spcBef>
              <a:buClrTx/>
              <a:buSzTx/>
              <a:buFontTx/>
              <a:buNone/>
              <a:defRPr sz="1200" smtClean="0"/>
            </a:lvl1pPr>
          </a:lstStyle>
          <a:p>
            <a:pPr>
              <a:defRPr/>
            </a:pPr>
            <a:fld id="{CA0D412B-A7EF-4B2D-BBFD-6322E9C94A2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400"/>
            </a:lvl4pPr>
            <a:lvl5pPr>
              <a:defRPr sz="12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11"/>
          <p:cNvSpPr>
            <a:spLocks noGrp="1" noChangeArrowheads="1"/>
          </p:cNvSpPr>
          <p:nvPr>
            <p:ph type="dt" sz="half" idx="10"/>
          </p:nvPr>
        </p:nvSpPr>
        <p:spPr>
          <a:ln/>
        </p:spPr>
        <p:txBody>
          <a:bodyPr/>
          <a:lstStyle>
            <a:lvl1pPr>
              <a:defRPr/>
            </a:lvl1pPr>
          </a:lstStyle>
          <a:p>
            <a:pPr>
              <a:defRPr/>
            </a:pPr>
            <a:r>
              <a:rPr lang="en-US" smtClean="0"/>
              <a:t>xxxxx</a:t>
            </a: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r>
              <a:rPr lang="en-GB" smtClean="0"/>
              <a:t>xxxx; B.Dehning</a:t>
            </a: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22C6492E-BD1C-40FE-8334-CAEBEFC08CF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85800" y="1524000"/>
            <a:ext cx="3810000" cy="4495800"/>
          </a:xfrm>
        </p:spPr>
        <p:txBody>
          <a:bodyPr/>
          <a:lstStyle>
            <a:lvl1pPr>
              <a:defRPr sz="1800"/>
            </a:lvl1pPr>
            <a:lvl2pPr>
              <a:defRPr sz="1600"/>
            </a:lvl2pPr>
            <a:lvl3pPr>
              <a:defRPr sz="2000"/>
            </a:lvl3pPr>
            <a:lvl4pPr>
              <a:defRPr sz="1400"/>
            </a:lvl4pPr>
            <a:lvl5pPr>
              <a:defRPr sz="1400"/>
            </a:lvl5pPr>
            <a:lvl6pPr>
              <a:defRPr sz="1800"/>
            </a:lvl6pPr>
            <a:lvl7pPr>
              <a:defRPr sz="1800"/>
            </a:lvl7pPr>
            <a:lvl8pPr>
              <a:defRPr sz="1800"/>
            </a:lvl8pPr>
            <a:lvl9pPr>
              <a:defRPr sz="1800"/>
            </a:lvl9pPr>
          </a:lstStyle>
          <a:p>
            <a:pPr lvl="0"/>
            <a:r>
              <a:rPr lang="en-GB" noProof="0" dirty="0" smtClean="0"/>
              <a:t>Click to edit Master text level</a:t>
            </a:r>
          </a:p>
          <a:p>
            <a:pPr lvl="1"/>
            <a:r>
              <a:rPr lang="en-GB" noProof="0" dirty="0" smtClean="0"/>
              <a:t>Second rd level</a:t>
            </a:r>
          </a:p>
          <a:p>
            <a:pPr lvl="3"/>
            <a:r>
              <a:rPr lang="en-GB" noProof="0" dirty="0" smtClean="0"/>
              <a:t>Fourth level</a:t>
            </a:r>
          </a:p>
          <a:p>
            <a:pPr lvl="4"/>
            <a:r>
              <a:rPr lang="en-GB" noProof="0" dirty="0" smtClean="0"/>
              <a:t>Fifth level</a:t>
            </a:r>
            <a:endParaRPr lang="en-GB" noProof="0" dirty="0"/>
          </a:p>
        </p:txBody>
      </p:sp>
      <p:sp>
        <p:nvSpPr>
          <p:cNvPr id="4" name="Content Placeholder 3"/>
          <p:cNvSpPr>
            <a:spLocks noGrp="1"/>
          </p:cNvSpPr>
          <p:nvPr>
            <p:ph sz="half" idx="2"/>
          </p:nvPr>
        </p:nvSpPr>
        <p:spPr>
          <a:xfrm>
            <a:off x="4648200" y="1524000"/>
            <a:ext cx="3810000" cy="4495800"/>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 name="Rectangle 11"/>
          <p:cNvSpPr>
            <a:spLocks noGrp="1" noChangeArrowheads="1"/>
          </p:cNvSpPr>
          <p:nvPr>
            <p:ph type="dt" sz="half" idx="10"/>
          </p:nvPr>
        </p:nvSpPr>
        <p:spPr>
          <a:ln/>
        </p:spPr>
        <p:txBody>
          <a:bodyPr/>
          <a:lstStyle>
            <a:lvl1pPr>
              <a:defRPr/>
            </a:lvl1pPr>
          </a:lstStyle>
          <a:p>
            <a:pPr>
              <a:defRPr/>
            </a:pPr>
            <a:r>
              <a:rPr lang="en-US" smtClean="0"/>
              <a:t>xxxxx</a:t>
            </a: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r>
              <a:rPr lang="en-GB" smtClean="0"/>
              <a:t>xxxx; B.Dehning</a:t>
            </a: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F604770B-96C7-4990-8C53-C32C09025E0D}" type="slidenum">
              <a:rPr lang="en-GB"/>
              <a:pPr>
                <a:defRPr/>
              </a:pPr>
              <a:t>‹#›</a:t>
            </a:fld>
            <a:endParaRPr lang="en-GB"/>
          </a:p>
        </p:txBody>
      </p:sp>
      <p:sp>
        <p:nvSpPr>
          <p:cNvPr id="8" name="Title 1"/>
          <p:cNvSpPr>
            <a:spLocks noGrp="1"/>
          </p:cNvSpPr>
          <p:nvPr>
            <p:ph type="title"/>
          </p:nvPr>
        </p:nvSpPr>
        <p:spPr>
          <a:xfrm>
            <a:off x="596592" y="60017"/>
            <a:ext cx="7793038" cy="460375"/>
          </a:xfrm>
        </p:spPr>
        <p:txBody>
          <a:bodyPr/>
          <a:lstStyle>
            <a:lvl1pPr>
              <a:defRPr sz="2400"/>
            </a:lvl1pPr>
          </a:lstStyle>
          <a:p>
            <a:r>
              <a:rPr lang="en-GB" noProof="0" dirty="0" smtClean="0"/>
              <a:t>Click to edit Master title style</a:t>
            </a:r>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aseline="0"/>
            </a:lvl1pPr>
          </a:lstStyle>
          <a:p>
            <a:r>
              <a:rPr lang="en-GB" noProof="0" dirty="0" smtClean="0"/>
              <a:t>Click to edit Master title style</a:t>
            </a:r>
            <a:endParaRPr lang="en-GB" noProof="0" dirty="0"/>
          </a:p>
        </p:txBody>
      </p:sp>
      <p:sp>
        <p:nvSpPr>
          <p:cNvPr id="3" name="Rectangle 11"/>
          <p:cNvSpPr>
            <a:spLocks noGrp="1" noChangeArrowheads="1"/>
          </p:cNvSpPr>
          <p:nvPr>
            <p:ph type="dt" sz="half" idx="10"/>
          </p:nvPr>
        </p:nvSpPr>
        <p:spPr>
          <a:ln/>
        </p:spPr>
        <p:txBody>
          <a:bodyPr/>
          <a:lstStyle>
            <a:lvl1pPr>
              <a:defRPr/>
            </a:lvl1pPr>
          </a:lstStyle>
          <a:p>
            <a:pPr>
              <a:defRPr/>
            </a:pPr>
            <a:r>
              <a:rPr lang="en-US" smtClean="0"/>
              <a:t>xxxxx</a:t>
            </a:r>
            <a:endParaRPr lang="en-GB"/>
          </a:p>
        </p:txBody>
      </p:sp>
      <p:sp>
        <p:nvSpPr>
          <p:cNvPr id="4" name="Rectangle 12"/>
          <p:cNvSpPr>
            <a:spLocks noGrp="1" noChangeArrowheads="1"/>
          </p:cNvSpPr>
          <p:nvPr>
            <p:ph type="ftr" sz="quarter" idx="11"/>
          </p:nvPr>
        </p:nvSpPr>
        <p:spPr>
          <a:ln/>
        </p:spPr>
        <p:txBody>
          <a:bodyPr/>
          <a:lstStyle>
            <a:lvl1pPr>
              <a:defRPr/>
            </a:lvl1pPr>
          </a:lstStyle>
          <a:p>
            <a:pPr>
              <a:defRPr/>
            </a:pPr>
            <a:r>
              <a:rPr lang="en-GB" smtClean="0"/>
              <a:t>xxxx; B.Dehning</a:t>
            </a:r>
            <a:endParaRPr lang="en-GB"/>
          </a:p>
        </p:txBody>
      </p:sp>
      <p:sp>
        <p:nvSpPr>
          <p:cNvPr id="5" name="Rectangle 13"/>
          <p:cNvSpPr>
            <a:spLocks noGrp="1" noChangeArrowheads="1"/>
          </p:cNvSpPr>
          <p:nvPr>
            <p:ph type="sldNum" sz="quarter" idx="12"/>
          </p:nvPr>
        </p:nvSpPr>
        <p:spPr>
          <a:ln/>
        </p:spPr>
        <p:txBody>
          <a:bodyPr/>
          <a:lstStyle>
            <a:lvl1pPr>
              <a:defRPr/>
            </a:lvl1pPr>
          </a:lstStyle>
          <a:p>
            <a:pPr>
              <a:defRPr/>
            </a:pPr>
            <a:fld id="{AC21207B-32A4-4727-B598-2A367588D5C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bwMode="auto">
          <a:xfrm>
            <a:off x="0" y="0"/>
            <a:ext cx="9144000" cy="612000"/>
          </a:xfrm>
          <a:prstGeom prst="rect">
            <a:avLst/>
          </a:prstGeom>
          <a:solidFill>
            <a:schemeClr val="tx2">
              <a:lumMod val="40000"/>
              <a:lumOff val="60000"/>
              <a:alpha val="24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20000"/>
              </a:lnSpc>
              <a:spcBef>
                <a:spcPct val="20000"/>
              </a:spcBef>
              <a:spcAft>
                <a:spcPct val="0"/>
              </a:spcAft>
              <a:buClr>
                <a:schemeClr val="folHlink"/>
              </a:buClr>
              <a:buSzPct val="60000"/>
              <a:buFont typeface="Wingdings" pitchFamily="2" charset="2"/>
              <a:buNone/>
              <a:tabLst/>
            </a:pPr>
            <a:endParaRPr kumimoji="0" lang="en-GB" sz="1600" b="0" i="0" u="none" strike="noStrike" cap="none" normalizeH="0" baseline="0" smtClean="0">
              <a:ln>
                <a:noFill/>
              </a:ln>
              <a:solidFill>
                <a:schemeClr val="tx1"/>
              </a:solidFill>
              <a:effectLst/>
              <a:latin typeface="Tahoma" pitchFamily="34" charset="0"/>
            </a:endParaRPr>
          </a:p>
        </p:txBody>
      </p:sp>
      <p:sp>
        <p:nvSpPr>
          <p:cNvPr id="1026" name="Rectangle 9"/>
          <p:cNvSpPr>
            <a:spLocks noGrp="1" noChangeArrowheads="1"/>
          </p:cNvSpPr>
          <p:nvPr>
            <p:ph type="title"/>
          </p:nvPr>
        </p:nvSpPr>
        <p:spPr bwMode="auto">
          <a:xfrm>
            <a:off x="596592" y="60017"/>
            <a:ext cx="7793038" cy="4603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smtClean="0"/>
              <a:t>Click to edit Master title style</a:t>
            </a:r>
          </a:p>
        </p:txBody>
      </p:sp>
      <p:sp>
        <p:nvSpPr>
          <p:cNvPr id="1027" name="Rectangle 10"/>
          <p:cNvSpPr>
            <a:spLocks noGrp="1" noChangeArrowheads="1"/>
          </p:cNvSpPr>
          <p:nvPr>
            <p:ph type="body" idx="1"/>
          </p:nvPr>
        </p:nvSpPr>
        <p:spPr bwMode="auto">
          <a:xfrm>
            <a:off x="685800" y="1557341"/>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64523" name="Rectangle 11"/>
          <p:cNvSpPr>
            <a:spLocks noGrp="1" noChangeArrowheads="1"/>
          </p:cNvSpPr>
          <p:nvPr>
            <p:ph type="dt" sz="half" idx="2"/>
          </p:nvPr>
        </p:nvSpPr>
        <p:spPr bwMode="auto">
          <a:xfrm>
            <a:off x="609600" y="6604426"/>
            <a:ext cx="1514475" cy="25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000" smtClean="0"/>
            </a:lvl1pPr>
          </a:lstStyle>
          <a:p>
            <a:pPr>
              <a:defRPr/>
            </a:pPr>
            <a:r>
              <a:rPr lang="en-US" smtClean="0"/>
              <a:t>xxxxx</a:t>
            </a:r>
            <a:endParaRPr lang="en-GB" dirty="0"/>
          </a:p>
        </p:txBody>
      </p:sp>
      <p:sp>
        <p:nvSpPr>
          <p:cNvPr id="64524" name="Rectangle 12"/>
          <p:cNvSpPr>
            <a:spLocks noGrp="1" noChangeArrowheads="1"/>
          </p:cNvSpPr>
          <p:nvPr>
            <p:ph type="ftr" sz="quarter" idx="3"/>
          </p:nvPr>
        </p:nvSpPr>
        <p:spPr bwMode="auto">
          <a:xfrm>
            <a:off x="2411413" y="6604427"/>
            <a:ext cx="4321175" cy="25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900" smtClean="0"/>
            </a:lvl1pPr>
          </a:lstStyle>
          <a:p>
            <a:pPr>
              <a:defRPr/>
            </a:pPr>
            <a:r>
              <a:rPr lang="en-GB" smtClean="0"/>
              <a:t>xxxx; B.Dehning</a:t>
            </a:r>
            <a:endParaRPr lang="en-GB" dirty="0"/>
          </a:p>
        </p:txBody>
      </p:sp>
      <p:sp>
        <p:nvSpPr>
          <p:cNvPr id="64525" name="Rectangle 13"/>
          <p:cNvSpPr>
            <a:spLocks noGrp="1" noChangeArrowheads="1"/>
          </p:cNvSpPr>
          <p:nvPr>
            <p:ph type="sldNum" sz="quarter" idx="4"/>
          </p:nvPr>
        </p:nvSpPr>
        <p:spPr bwMode="auto">
          <a:xfrm>
            <a:off x="7559675" y="6599663"/>
            <a:ext cx="969963" cy="25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000" smtClean="0"/>
            </a:lvl1pPr>
          </a:lstStyle>
          <a:p>
            <a:pPr>
              <a:defRPr/>
            </a:pPr>
            <a:fld id="{C2B6FD9B-361B-47FC-863A-C1E6F91232F3}" type="slidenum">
              <a:rPr lang="en-GB" smtClean="0"/>
              <a:pPr>
                <a:defRPr/>
              </a:pPr>
              <a:t>‹#›</a:t>
            </a:fld>
            <a:endParaRPr lang="en-GB" dirty="0"/>
          </a:p>
        </p:txBody>
      </p:sp>
      <p:sp>
        <p:nvSpPr>
          <p:cNvPr id="9" name="Rectangle 8"/>
          <p:cNvSpPr/>
          <p:nvPr userDrawn="1"/>
        </p:nvSpPr>
        <p:spPr bwMode="auto">
          <a:xfrm>
            <a:off x="0" y="6456558"/>
            <a:ext cx="9144000" cy="387798"/>
          </a:xfrm>
          <a:prstGeom prst="rect">
            <a:avLst/>
          </a:prstGeom>
          <a:no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20000"/>
              </a:lnSpc>
              <a:spcBef>
                <a:spcPct val="20000"/>
              </a:spcBef>
              <a:spcAft>
                <a:spcPct val="0"/>
              </a:spcAft>
              <a:buClr>
                <a:schemeClr val="folHlink"/>
              </a:buClr>
              <a:buSzPct val="60000"/>
              <a:buFont typeface="Wingdings" pitchFamily="2" charset="2"/>
              <a:buNone/>
              <a:tabLst/>
            </a:pPr>
            <a:endParaRPr kumimoji="0" lang="en-GB" sz="1600" b="0" i="0" u="none" strike="noStrike" cap="none" normalizeH="0" baseline="0" smtClean="0">
              <a:ln>
                <a:noFill/>
              </a:ln>
              <a:solidFill>
                <a:schemeClr val="tx1"/>
              </a:solidFill>
              <a:effectLst/>
              <a:latin typeface="Tahoma" pitchFamily="34" charset="0"/>
            </a:endParaRPr>
          </a:p>
        </p:txBody>
      </p:sp>
      <p:sp>
        <p:nvSpPr>
          <p:cNvPr id="10" name="Rectangle 9"/>
          <p:cNvSpPr/>
          <p:nvPr userDrawn="1"/>
        </p:nvSpPr>
        <p:spPr bwMode="auto">
          <a:xfrm>
            <a:off x="0" y="6643687"/>
            <a:ext cx="9144000" cy="216000"/>
          </a:xfrm>
          <a:prstGeom prst="rect">
            <a:avLst/>
          </a:prstGeom>
          <a:solidFill>
            <a:schemeClr val="tx2">
              <a:lumMod val="40000"/>
              <a:lumOff val="60000"/>
              <a:alpha val="24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20000"/>
              </a:lnSpc>
              <a:spcBef>
                <a:spcPct val="20000"/>
              </a:spcBef>
              <a:spcAft>
                <a:spcPct val="0"/>
              </a:spcAft>
              <a:buClr>
                <a:schemeClr val="folHlink"/>
              </a:buClr>
              <a:buSzPct val="60000"/>
              <a:buFont typeface="Wingdings" pitchFamily="2" charset="2"/>
              <a:buNone/>
              <a:tabLst/>
            </a:pPr>
            <a:endParaRPr kumimoji="0" lang="en-GB" sz="1600" b="0" i="0" u="none" strike="noStrike" cap="none" normalizeH="0" baseline="0" smtClean="0">
              <a:ln>
                <a:noFill/>
              </a:ln>
              <a:solidFill>
                <a:schemeClr val="tx1"/>
              </a:solidFill>
              <a:effectLst/>
              <a:latin typeface="Tahoma" pitchFamily="34" charset="0"/>
            </a:endParaRPr>
          </a:p>
        </p:txBody>
      </p:sp>
    </p:spTree>
  </p:cSld>
  <p:clrMap bg1="lt1" tx1="dk1" bg2="lt2" tx2="dk2" accent1="accent1" accent2="accent2" accent3="accent3" accent4="accent4" accent5="accent5" accent6="accent6" hlink="hlink" folHlink="folHlink"/>
  <p:sldLayoutIdLst>
    <p:sldLayoutId id="2147483670" r:id="rId1"/>
    <p:sldLayoutId id="2147483672" r:id="rId2"/>
    <p:sldLayoutId id="2147483674" r:id="rId3"/>
  </p:sldLayoutIdLst>
  <p:hf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ahoma" pitchFamily="34" charset="0"/>
        </a:defRPr>
      </a:lvl2pPr>
      <a:lvl3pPr algn="l" rtl="0" eaLnBrk="0" fontAlgn="base" hangingPunct="0">
        <a:spcBef>
          <a:spcPct val="0"/>
        </a:spcBef>
        <a:spcAft>
          <a:spcPct val="0"/>
        </a:spcAft>
        <a:defRPr sz="3200">
          <a:solidFill>
            <a:schemeClr val="tx2"/>
          </a:solidFill>
          <a:latin typeface="Tahoma" pitchFamily="34" charset="0"/>
        </a:defRPr>
      </a:lvl3pPr>
      <a:lvl4pPr algn="l" rtl="0" eaLnBrk="0" fontAlgn="base" hangingPunct="0">
        <a:spcBef>
          <a:spcPct val="0"/>
        </a:spcBef>
        <a:spcAft>
          <a:spcPct val="0"/>
        </a:spcAft>
        <a:defRPr sz="3200">
          <a:solidFill>
            <a:schemeClr val="tx2"/>
          </a:solidFill>
          <a:latin typeface="Tahoma" pitchFamily="34" charset="0"/>
        </a:defRPr>
      </a:lvl4pPr>
      <a:lvl5pPr algn="l" rtl="0" eaLnBrk="0" fontAlgn="base" hangingPunct="0">
        <a:spcBef>
          <a:spcPct val="0"/>
        </a:spcBef>
        <a:spcAft>
          <a:spcPct val="0"/>
        </a:spcAft>
        <a:defRPr sz="3200">
          <a:solidFill>
            <a:schemeClr val="tx2"/>
          </a:solidFill>
          <a:latin typeface="Tahoma" pitchFamily="34" charset="0"/>
        </a:defRPr>
      </a:lvl5pPr>
      <a:lvl6pPr marL="457200" algn="l" rtl="0" fontAlgn="base">
        <a:spcBef>
          <a:spcPct val="0"/>
        </a:spcBef>
        <a:spcAft>
          <a:spcPct val="0"/>
        </a:spcAft>
        <a:defRPr sz="3200">
          <a:solidFill>
            <a:schemeClr val="tx2"/>
          </a:solidFill>
          <a:latin typeface="Tahoma" pitchFamily="34" charset="0"/>
        </a:defRPr>
      </a:lvl6pPr>
      <a:lvl7pPr marL="914400" algn="l" rtl="0" fontAlgn="base">
        <a:spcBef>
          <a:spcPct val="0"/>
        </a:spcBef>
        <a:spcAft>
          <a:spcPct val="0"/>
        </a:spcAft>
        <a:defRPr sz="3200">
          <a:solidFill>
            <a:schemeClr val="tx2"/>
          </a:solidFill>
          <a:latin typeface="Tahoma" pitchFamily="34" charset="0"/>
        </a:defRPr>
      </a:lvl7pPr>
      <a:lvl8pPr marL="1371600" algn="l" rtl="0" fontAlgn="base">
        <a:spcBef>
          <a:spcPct val="0"/>
        </a:spcBef>
        <a:spcAft>
          <a:spcPct val="0"/>
        </a:spcAft>
        <a:defRPr sz="3200">
          <a:solidFill>
            <a:schemeClr val="tx2"/>
          </a:solidFill>
          <a:latin typeface="Tahoma" pitchFamily="34" charset="0"/>
        </a:defRPr>
      </a:lvl8pPr>
      <a:lvl9pPr marL="1828800" algn="l"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dms.cern.ch/document/1159062/1" TargetMode="External"/><Relationship Id="rId2" Type="http://schemas.openxmlformats.org/officeDocument/2006/relationships/hyperlink" Target="http://issues.cern.ch/browse/CALS-11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Direct Dump Tests</a:t>
            </a:r>
            <a:endParaRPr lang="en-US" dirty="0"/>
          </a:p>
        </p:txBody>
      </p:sp>
      <p:sp>
        <p:nvSpPr>
          <p:cNvPr id="11" name="Content Placeholder 10"/>
          <p:cNvSpPr>
            <a:spLocks noGrp="1"/>
          </p:cNvSpPr>
          <p:nvPr>
            <p:ph idx="1"/>
          </p:nvPr>
        </p:nvSpPr>
        <p:spPr/>
        <p:txBody>
          <a:bodyPr/>
          <a:lstStyle/>
          <a:p>
            <a:r>
              <a:rPr lang="en-US" dirty="0" smtClean="0"/>
              <a:t>Direct BLMs installed and corrected, first calibration done. Dump signals now included in Logging </a:t>
            </a:r>
            <a:r>
              <a:rPr lang="en-US" dirty="0" smtClean="0"/>
              <a:t>DB:</a:t>
            </a:r>
          </a:p>
          <a:p>
            <a:pPr lvl="1"/>
            <a:r>
              <a:rPr lang="en-US" dirty="0" smtClean="0">
                <a:hlinkClick r:id="rId2"/>
              </a:rPr>
              <a:t>http</a:t>
            </a:r>
            <a:r>
              <a:rPr lang="en-US" dirty="0" smtClean="0">
                <a:hlinkClick r:id="rId2"/>
              </a:rPr>
              <a:t>://issues.cern.ch/browse/CALS-112</a:t>
            </a:r>
            <a:endParaRPr lang="en-US" dirty="0" smtClean="0"/>
          </a:p>
          <a:p>
            <a:r>
              <a:rPr lang="en-US" dirty="0" smtClean="0"/>
              <a:t> </a:t>
            </a:r>
            <a:r>
              <a:rPr lang="en-US" dirty="0" smtClean="0"/>
              <a:t>EDMS </a:t>
            </a:r>
            <a:r>
              <a:rPr lang="en-US" dirty="0" smtClean="0"/>
              <a:t>ECR document: </a:t>
            </a:r>
          </a:p>
          <a:p>
            <a:pPr lvl="1"/>
            <a:r>
              <a:rPr lang="en-US" dirty="0" smtClean="0">
                <a:hlinkClick r:id="rId3"/>
              </a:rPr>
              <a:t>https://</a:t>
            </a:r>
            <a:r>
              <a:rPr lang="en-US" dirty="0" smtClean="0">
                <a:hlinkClick r:id="rId3"/>
              </a:rPr>
              <a:t>edms.cern.ch/document/1159062/1</a:t>
            </a:r>
            <a:endParaRPr lang="en-US" dirty="0" smtClean="0"/>
          </a:p>
          <a:p>
            <a:r>
              <a:rPr lang="en-US" dirty="0" smtClean="0"/>
              <a:t>The</a:t>
            </a:r>
            <a:r>
              <a:rPr lang="en-US" dirty="0" smtClean="0"/>
              <a:t>  Dump trigger signal have been enabled and the dump threshold lowered to 20000ADC counts.  A test have been conducted to verify the functioning of the system.  All four channels in the  electronic cards have been pulsed with a battery and dump triggers have been generated (see attached plots) when the signals exceeded the dump thresholds.</a:t>
            </a:r>
          </a:p>
          <a:p>
            <a:endParaRPr lang="en-US" dirty="0"/>
          </a:p>
        </p:txBody>
      </p:sp>
      <p:sp>
        <p:nvSpPr>
          <p:cNvPr id="4" name="Date Placeholder 3"/>
          <p:cNvSpPr>
            <a:spLocks noGrp="1"/>
          </p:cNvSpPr>
          <p:nvPr>
            <p:ph type="dt" sz="half" idx="10"/>
          </p:nvPr>
        </p:nvSpPr>
        <p:spPr/>
        <p:txBody>
          <a:bodyPr/>
          <a:lstStyle/>
          <a:p>
            <a:pPr>
              <a:defRPr/>
            </a:pPr>
            <a:r>
              <a:rPr lang="en-US" smtClean="0"/>
              <a:t>xxxxx</a:t>
            </a:r>
            <a:endParaRPr lang="en-GB"/>
          </a:p>
        </p:txBody>
      </p:sp>
      <p:sp>
        <p:nvSpPr>
          <p:cNvPr id="5" name="Footer Placeholder 4"/>
          <p:cNvSpPr>
            <a:spLocks noGrp="1"/>
          </p:cNvSpPr>
          <p:nvPr>
            <p:ph type="ftr" sz="quarter" idx="11"/>
          </p:nvPr>
        </p:nvSpPr>
        <p:spPr/>
        <p:txBody>
          <a:bodyPr/>
          <a:lstStyle/>
          <a:p>
            <a:pPr>
              <a:defRPr/>
            </a:pPr>
            <a:r>
              <a:rPr lang="en-GB" smtClean="0"/>
              <a:t>xxxx; B.Dehning</a:t>
            </a:r>
            <a:endParaRPr lang="en-GB"/>
          </a:p>
        </p:txBody>
      </p:sp>
      <p:sp>
        <p:nvSpPr>
          <p:cNvPr id="6" name="Slide Number Placeholder 5"/>
          <p:cNvSpPr>
            <a:spLocks noGrp="1"/>
          </p:cNvSpPr>
          <p:nvPr>
            <p:ph type="sldNum" sz="quarter" idx="12"/>
          </p:nvPr>
        </p:nvSpPr>
        <p:spPr/>
        <p:txBody>
          <a:bodyPr/>
          <a:lstStyle/>
          <a:p>
            <a:pPr>
              <a:defRPr/>
            </a:pPr>
            <a:fld id="{F604770B-96C7-4990-8C53-C32C09025E0D}" type="slidenum">
              <a:rPr lang="en-GB" smtClean="0"/>
              <a:pPr>
                <a:defRPr/>
              </a:pPr>
              <a:t>1</a:t>
            </a:fld>
            <a:endParaRPr lang="en-GB"/>
          </a:p>
        </p:txBody>
      </p:sp>
      <p:sp>
        <p:nvSpPr>
          <p:cNvPr id="9" name="Rectangle 8"/>
          <p:cNvSpPr/>
          <p:nvPr/>
        </p:nvSpPr>
        <p:spPr>
          <a:xfrm>
            <a:off x="609600" y="1132114"/>
            <a:ext cx="4353437" cy="387798"/>
          </a:xfrm>
          <a:prstGeom prst="rect">
            <a:avLst/>
          </a:prstGeom>
        </p:spPr>
        <p:txBody>
          <a:bodyPr wrap="square">
            <a:spAutoFit/>
          </a:bodyPr>
          <a:lstStyle/>
          <a:p>
            <a:r>
              <a:rPr lang="en-US" dirty="0" smtClean="0"/>
              <a:t>Modify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Calculation of direct dump IC monitor thresholds</a:t>
            </a:r>
            <a:endParaRPr lang="en-US" dirty="0"/>
          </a:p>
        </p:txBody>
      </p:sp>
      <p:sp>
        <p:nvSpPr>
          <p:cNvPr id="9" name="Content Placeholder 8"/>
          <p:cNvSpPr>
            <a:spLocks noGrp="1"/>
          </p:cNvSpPr>
          <p:nvPr>
            <p:ph idx="1"/>
          </p:nvPr>
        </p:nvSpPr>
        <p:spPr>
          <a:xfrm>
            <a:off x="685800" y="642257"/>
            <a:ext cx="7772400" cy="5410884"/>
          </a:xfrm>
        </p:spPr>
        <p:txBody>
          <a:bodyPr/>
          <a:lstStyle/>
          <a:p>
            <a:r>
              <a:rPr lang="en-US" sz="800" dirty="0" smtClean="0"/>
              <a:t>					EBH </a:t>
            </a:r>
            <a:r>
              <a:rPr lang="en-US" sz="800" dirty="0" smtClean="0"/>
              <a:t>7.4.2011</a:t>
            </a:r>
            <a:r>
              <a:rPr lang="en-US" sz="800" dirty="0" smtClean="0"/>
              <a:t> </a:t>
            </a:r>
            <a:endParaRPr lang="en-GB" sz="800" dirty="0" smtClean="0"/>
          </a:p>
          <a:p>
            <a:r>
              <a:rPr lang="en-US" sz="800" dirty="0" smtClean="0"/>
              <a:t>The calculation is based on asynchronous dump on 13.3.2011 at 3:11. The thresholds are to be set at 1.5 times the losses at this dump. Uncertainties in the threshold determination are estimated to more than a factor of 5.</a:t>
            </a:r>
            <a:endParaRPr lang="en-GB" sz="800" dirty="0" smtClean="0"/>
          </a:p>
          <a:p>
            <a:r>
              <a:rPr lang="en-US" sz="800" dirty="0" smtClean="0"/>
              <a:t> </a:t>
            </a:r>
            <a:endParaRPr lang="en-GB" sz="800" dirty="0" smtClean="0"/>
          </a:p>
          <a:p>
            <a:r>
              <a:rPr lang="en-US" sz="800" dirty="0" smtClean="0"/>
              <a:t>Result: </a:t>
            </a:r>
            <a:r>
              <a:rPr lang="en-US" sz="800" b="1" dirty="0" smtClean="0"/>
              <a:t>Dump thresholds should be put to an IC (without RC filter) signal of 0.034 A.</a:t>
            </a:r>
            <a:r>
              <a:rPr lang="en-US" sz="800" dirty="0" smtClean="0"/>
              <a:t> This corresponds to 0.025 </a:t>
            </a:r>
            <a:r>
              <a:rPr lang="en-US" sz="800" dirty="0" err="1" smtClean="0"/>
              <a:t>Gy</a:t>
            </a:r>
            <a:r>
              <a:rPr lang="en-US" sz="800" dirty="0" smtClean="0"/>
              <a:t> in 40 us. The new threshold should be in the upper part of this dynamic range: about 75-80% up from the lower end of the dynamic range.</a:t>
            </a:r>
            <a:endParaRPr lang="en-GB" sz="800" dirty="0" smtClean="0"/>
          </a:p>
          <a:p>
            <a:r>
              <a:rPr lang="en-US" sz="800" dirty="0" smtClean="0"/>
              <a:t> </a:t>
            </a:r>
            <a:endParaRPr lang="en-GB" sz="800" dirty="0" smtClean="0"/>
          </a:p>
          <a:p>
            <a:r>
              <a:rPr lang="en-US" sz="800" dirty="0" smtClean="0"/>
              <a:t>Line of calculation and arguments:</a:t>
            </a:r>
            <a:endParaRPr lang="en-GB" sz="800" dirty="0" smtClean="0"/>
          </a:p>
          <a:p>
            <a:pPr lvl="0"/>
            <a:r>
              <a:rPr lang="en-US" sz="800" dirty="0" smtClean="0"/>
              <a:t>BLMEI.04L6.B2I10_TCDQA.B4L6.B2 is the monitor </a:t>
            </a:r>
            <a:r>
              <a:rPr lang="en-US" sz="800" dirty="0" err="1" smtClean="0"/>
              <a:t>Ruediger</a:t>
            </a:r>
            <a:r>
              <a:rPr lang="en-US" sz="800" dirty="0" smtClean="0"/>
              <a:t> pointed out. It has a big RC filter (~11ms time constant) . It sits directly between the two direct dump monitors for beam 2. The integrated loss over 1.3s is 0.025Gy/s in 1.3s. Times 1.5 (the factor from </a:t>
            </a:r>
            <a:r>
              <a:rPr lang="en-US" sz="800" dirty="0" err="1" smtClean="0"/>
              <a:t>Ruediger</a:t>
            </a:r>
            <a:r>
              <a:rPr lang="en-US" sz="800" dirty="0" smtClean="0"/>
              <a:t>) this gives 0.05 </a:t>
            </a:r>
            <a:r>
              <a:rPr lang="en-US" sz="800" dirty="0" err="1" smtClean="0"/>
              <a:t>Gy</a:t>
            </a:r>
            <a:r>
              <a:rPr lang="en-US" sz="800" dirty="0" smtClean="0"/>
              <a:t> as dump threshold. The reason for taking only 0.025 even though there are two equally high peaks in the display for 1.3s integration time is, that the loss must have happened during the overlap between two integration times, and is therefore completely covered in both integrals. (This effect can be seen also at the monitor BLMQI.04L6.B2I10_MQY, which does not have a filter and is not in saturation. Therefore the losses in the two integration times can be compared in the PM display).</a:t>
            </a:r>
            <a:endParaRPr lang="en-GB" sz="800" dirty="0" smtClean="0"/>
          </a:p>
          <a:p>
            <a:pPr lvl="0"/>
            <a:r>
              <a:rPr lang="en-US" sz="800" dirty="0" smtClean="0"/>
              <a:t>From the monitors nearby without filter, e.g. BLMQI.04L6.B2I10_MQY, we can see that within 4 x 40us most of the charge is collected and that the dose rate (</a:t>
            </a:r>
            <a:r>
              <a:rPr lang="en-US" sz="800" dirty="0" err="1" smtClean="0"/>
              <a:t>Gy</a:t>
            </a:r>
            <a:r>
              <a:rPr lang="en-US" sz="800" dirty="0" smtClean="0"/>
              <a:t>/s) in the highest 40us is about a factor of 2 higher than the dose rate averaged over 4 x 40us. Therefore, the dose (</a:t>
            </a:r>
            <a:r>
              <a:rPr lang="en-US" sz="800" dirty="0" err="1" smtClean="0"/>
              <a:t>Gy</a:t>
            </a:r>
            <a:r>
              <a:rPr lang="en-US" sz="800" dirty="0" smtClean="0"/>
              <a:t>) in 40us is 2 x 0.05 </a:t>
            </a:r>
            <a:r>
              <a:rPr lang="en-US" sz="800" dirty="0" err="1" smtClean="0"/>
              <a:t>Gy</a:t>
            </a:r>
            <a:r>
              <a:rPr lang="en-US" sz="800" dirty="0" smtClean="0"/>
              <a:t> / 4 = 0.025 </a:t>
            </a:r>
            <a:r>
              <a:rPr lang="en-US" sz="800" dirty="0" err="1" smtClean="0"/>
              <a:t>Gy</a:t>
            </a:r>
            <a:r>
              <a:rPr lang="en-US" sz="800" dirty="0" smtClean="0"/>
              <a:t>.</a:t>
            </a:r>
            <a:endParaRPr lang="en-GB" sz="800" dirty="0" smtClean="0"/>
          </a:p>
          <a:p>
            <a:pPr lvl="0"/>
            <a:r>
              <a:rPr lang="en-US" sz="800" dirty="0" smtClean="0"/>
              <a:t>The dump IC monitor has also no filter: 0.05 </a:t>
            </a:r>
            <a:r>
              <a:rPr lang="en-US" sz="800" dirty="0" err="1" smtClean="0"/>
              <a:t>Gy</a:t>
            </a:r>
            <a:r>
              <a:rPr lang="en-US" sz="800" dirty="0" smtClean="0"/>
              <a:t> in 320us corresponds to 0.025 </a:t>
            </a:r>
            <a:r>
              <a:rPr lang="en-US" sz="800" dirty="0" err="1" smtClean="0"/>
              <a:t>Gy</a:t>
            </a:r>
            <a:r>
              <a:rPr lang="en-US" sz="800" dirty="0" smtClean="0"/>
              <a:t> in the highest 40us. This corresponds to 0.034 A. The assumption here is that the IC + cable + input filter of the electronics smoothes out the current peak to about an equivalent of averaging over 40 us. The input filter of the direct dump electronics is currently using a low pass filter with a cutoff frequency of 6kHz (T=26,3us) for noise reduction. </a:t>
            </a:r>
            <a:endParaRPr lang="en-GB" sz="800" dirty="0" smtClean="0"/>
          </a:p>
          <a:p>
            <a:pPr lvl="0"/>
            <a:r>
              <a:rPr lang="en-US" sz="800" dirty="0" smtClean="0"/>
              <a:t>Currently, the dump threshold is set to 13kGy/s. Assuming the same smoothing over 40 us, this corresponds to 0.5 </a:t>
            </a:r>
            <a:r>
              <a:rPr lang="en-US" sz="800" dirty="0" err="1" smtClean="0"/>
              <a:t>Gy</a:t>
            </a:r>
            <a:r>
              <a:rPr lang="en-US" sz="800" dirty="0" smtClean="0"/>
              <a:t>. This is a factor 20 higher than what we now calculated.  </a:t>
            </a:r>
            <a:r>
              <a:rPr lang="en-US" sz="800" dirty="0" err="1" smtClean="0"/>
              <a:t>Mariusz</a:t>
            </a:r>
            <a:r>
              <a:rPr lang="en-US" sz="800" dirty="0" smtClean="0"/>
              <a:t> thinks that this is not something to worry about, as the last threshold estimate was very rough.</a:t>
            </a:r>
            <a:endParaRPr lang="en-GB" sz="800" dirty="0" smtClean="0"/>
          </a:p>
          <a:p>
            <a:pPr lvl="0"/>
            <a:r>
              <a:rPr lang="en-US" sz="800" dirty="0" smtClean="0"/>
              <a:t>The dynamic range of the electronics is about a factor of 65000. It is a 16bit ADC =&gt; 65536 =&gt; 96dB (theoretical value!) .</a:t>
            </a:r>
            <a:endParaRPr lang="en-GB" sz="800" dirty="0" smtClean="0"/>
          </a:p>
          <a:p>
            <a:pPr lvl="0"/>
            <a:r>
              <a:rPr lang="en-US" sz="800" dirty="0" smtClean="0"/>
              <a:t>Saturation effect at 1.36 </a:t>
            </a:r>
            <a:r>
              <a:rPr lang="en-US" sz="800" dirty="0" err="1" smtClean="0"/>
              <a:t>uC</a:t>
            </a:r>
            <a:r>
              <a:rPr lang="en-US" sz="800" dirty="0" smtClean="0"/>
              <a:t> is approximately a factor of 2 (from thesis of </a:t>
            </a:r>
            <a:r>
              <a:rPr lang="en-US" sz="800" dirty="0" err="1" smtClean="0"/>
              <a:t>M.Stockner</a:t>
            </a:r>
            <a:r>
              <a:rPr lang="en-US" sz="800" dirty="0" smtClean="0"/>
              <a:t>). But no correction for that is applied, because this saturation effect is also present in the monitor with the filter which we use to calculate the dose level (at approximately the same size, because the dose is nearly the same).</a:t>
            </a:r>
            <a:endParaRPr lang="en-GB" sz="800" dirty="0" smtClean="0"/>
          </a:p>
          <a:p>
            <a:pPr lvl="0"/>
            <a:r>
              <a:rPr lang="en-US" sz="800" dirty="0" smtClean="0"/>
              <a:t>The DD monitors are not at the same location as the reference monitor. One of the DD monitors is directly next to another IC with big filter. It can be seen that for this DD location, the signal is approximately 3 times lower than for the reference monitor. Still, my proposal is not to apply a correction, as: </a:t>
            </a:r>
            <a:endParaRPr lang="en-GB" sz="800" dirty="0" smtClean="0"/>
          </a:p>
          <a:p>
            <a:pPr lvl="1"/>
            <a:r>
              <a:rPr lang="en-US" sz="800" dirty="0" smtClean="0"/>
              <a:t>This factor depends on the details of the dump (it is close to 1 on a later dump this day)</a:t>
            </a:r>
            <a:endParaRPr lang="en-GB" sz="800" dirty="0" smtClean="0"/>
          </a:p>
          <a:p>
            <a:pPr lvl="1"/>
            <a:r>
              <a:rPr lang="en-US" sz="800" dirty="0" smtClean="0"/>
              <a:t>For the second DD monitor the factor is unknown for the asynchronous beam dump and close to 1 on a later dump that day.</a:t>
            </a:r>
            <a:endParaRPr lang="en-GB" sz="800" dirty="0" smtClean="0"/>
          </a:p>
          <a:p>
            <a:pPr lvl="1"/>
            <a:r>
              <a:rPr lang="en-US" sz="800" dirty="0" smtClean="0"/>
              <a:t>I’d propose to keep the thresholds on both monitors the same (not sure they can be set differently).</a:t>
            </a:r>
            <a:endParaRPr lang="en-GB" sz="800" dirty="0" smtClean="0"/>
          </a:p>
          <a:p>
            <a:r>
              <a:rPr lang="en-US" sz="800" dirty="0" smtClean="0"/>
              <a:t> </a:t>
            </a:r>
            <a:endParaRPr lang="en-GB" sz="800" dirty="0" smtClean="0"/>
          </a:p>
          <a:p>
            <a:r>
              <a:rPr lang="en-US" sz="800" dirty="0" smtClean="0"/>
              <a:t>2010 SEM Converting factor and Threshold of the BLMDD (from </a:t>
            </a:r>
            <a:r>
              <a:rPr lang="en-US" sz="800" dirty="0" err="1" smtClean="0"/>
              <a:t>Ewald</a:t>
            </a:r>
            <a:r>
              <a:rPr lang="en-US" sz="800" dirty="0" smtClean="0"/>
              <a:t>):</a:t>
            </a:r>
            <a:endParaRPr lang="en-GB" sz="800" dirty="0" smtClean="0"/>
          </a:p>
          <a:p>
            <a:r>
              <a:rPr lang="en-US" sz="800" dirty="0" smtClean="0"/>
              <a:t>Threshold: 					13kGray/s =&gt; 10uA =&gt; 5V =&gt; 32768 bits</a:t>
            </a:r>
            <a:endParaRPr lang="en-GB" sz="800" dirty="0" smtClean="0"/>
          </a:p>
          <a:p>
            <a:r>
              <a:rPr lang="en-US" sz="800" dirty="0" smtClean="0"/>
              <a:t>Converting factor electronic current/bits:	0.396Gray/s/bit =&gt; 305pA/bit =&gt; 152.5uV/bit</a:t>
            </a:r>
            <a:endParaRPr lang="en-GB" sz="800" dirty="0" smtClean="0"/>
          </a:p>
          <a:p>
            <a:r>
              <a:rPr lang="en-US" sz="800" dirty="0" smtClean="0"/>
              <a:t> </a:t>
            </a:r>
            <a:endParaRPr lang="en-GB" sz="800" dirty="0" smtClean="0"/>
          </a:p>
          <a:p>
            <a:r>
              <a:rPr lang="en-US" sz="800" dirty="0" smtClean="0"/>
              <a:t>Conversion Factor IC:				1 </a:t>
            </a:r>
            <a:r>
              <a:rPr lang="en-US" sz="800" dirty="0" err="1" smtClean="0"/>
              <a:t>Gy</a:t>
            </a:r>
            <a:r>
              <a:rPr lang="en-US" sz="800" dirty="0" smtClean="0"/>
              <a:t> = 54 </a:t>
            </a:r>
            <a:r>
              <a:rPr lang="en-US" sz="800" dirty="0" err="1" smtClean="0"/>
              <a:t>uC</a:t>
            </a:r>
            <a:endParaRPr lang="en-GB" sz="800" dirty="0" smtClean="0"/>
          </a:p>
          <a:p>
            <a:pPr>
              <a:buNone/>
            </a:pPr>
            <a:endParaRPr lang="en-US" sz="800" dirty="0"/>
          </a:p>
        </p:txBody>
      </p:sp>
      <p:sp>
        <p:nvSpPr>
          <p:cNvPr id="4" name="Date Placeholder 3"/>
          <p:cNvSpPr>
            <a:spLocks noGrp="1"/>
          </p:cNvSpPr>
          <p:nvPr>
            <p:ph type="dt" sz="half" idx="10"/>
          </p:nvPr>
        </p:nvSpPr>
        <p:spPr/>
        <p:txBody>
          <a:bodyPr/>
          <a:lstStyle/>
          <a:p>
            <a:pPr>
              <a:defRPr/>
            </a:pPr>
            <a:r>
              <a:rPr lang="en-US" smtClean="0"/>
              <a:t>xxxxx</a:t>
            </a:r>
            <a:endParaRPr lang="en-GB"/>
          </a:p>
        </p:txBody>
      </p:sp>
      <p:sp>
        <p:nvSpPr>
          <p:cNvPr id="5" name="Footer Placeholder 4"/>
          <p:cNvSpPr>
            <a:spLocks noGrp="1"/>
          </p:cNvSpPr>
          <p:nvPr>
            <p:ph type="ftr" sz="quarter" idx="11"/>
          </p:nvPr>
        </p:nvSpPr>
        <p:spPr/>
        <p:txBody>
          <a:bodyPr/>
          <a:lstStyle/>
          <a:p>
            <a:pPr>
              <a:defRPr/>
            </a:pPr>
            <a:r>
              <a:rPr lang="en-GB" smtClean="0"/>
              <a:t>xxxx; B.Dehning</a:t>
            </a:r>
            <a:endParaRPr lang="en-GB"/>
          </a:p>
        </p:txBody>
      </p:sp>
      <p:sp>
        <p:nvSpPr>
          <p:cNvPr id="6" name="Slide Number Placeholder 5"/>
          <p:cNvSpPr>
            <a:spLocks noGrp="1"/>
          </p:cNvSpPr>
          <p:nvPr>
            <p:ph type="sldNum" sz="quarter" idx="12"/>
          </p:nvPr>
        </p:nvSpPr>
        <p:spPr/>
        <p:txBody>
          <a:bodyPr/>
          <a:lstStyle/>
          <a:p>
            <a:pPr>
              <a:defRPr/>
            </a:pPr>
            <a:fld id="{F604770B-96C7-4990-8C53-C32C09025E0D}" type="slidenum">
              <a:rPr lang="en-GB" smtClean="0"/>
              <a:pPr>
                <a:defRPr/>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xxxxx</a:t>
            </a:r>
            <a:endParaRPr lang="en-GB"/>
          </a:p>
        </p:txBody>
      </p:sp>
      <p:sp>
        <p:nvSpPr>
          <p:cNvPr id="5" name="Footer Placeholder 4"/>
          <p:cNvSpPr>
            <a:spLocks noGrp="1"/>
          </p:cNvSpPr>
          <p:nvPr>
            <p:ph type="ftr" sz="quarter" idx="11"/>
          </p:nvPr>
        </p:nvSpPr>
        <p:spPr/>
        <p:txBody>
          <a:bodyPr/>
          <a:lstStyle/>
          <a:p>
            <a:pPr>
              <a:defRPr/>
            </a:pPr>
            <a:r>
              <a:rPr lang="en-GB" smtClean="0"/>
              <a:t>xxxx; B.Dehning</a:t>
            </a:r>
            <a:endParaRPr lang="en-GB"/>
          </a:p>
        </p:txBody>
      </p:sp>
      <p:sp>
        <p:nvSpPr>
          <p:cNvPr id="6" name="Slide Number Placeholder 5"/>
          <p:cNvSpPr>
            <a:spLocks noGrp="1"/>
          </p:cNvSpPr>
          <p:nvPr>
            <p:ph type="sldNum" sz="quarter" idx="12"/>
          </p:nvPr>
        </p:nvSpPr>
        <p:spPr/>
        <p:txBody>
          <a:bodyPr/>
          <a:lstStyle/>
          <a:p>
            <a:pPr>
              <a:defRPr/>
            </a:pPr>
            <a:fld id="{F604770B-96C7-4990-8C53-C32C09025E0D}" type="slidenum">
              <a:rPr lang="en-GB" smtClean="0"/>
              <a:pPr>
                <a:defRPr/>
              </a:pPr>
              <a:t>3</a:t>
            </a:fld>
            <a:endParaRPr lang="en-GB"/>
          </a:p>
        </p:txBody>
      </p:sp>
      <p:pic>
        <p:nvPicPr>
          <p:cNvPr id="1026" name="Picture 2"/>
          <p:cNvPicPr>
            <a:picLocks noChangeAspect="1" noChangeArrowheads="1"/>
          </p:cNvPicPr>
          <p:nvPr/>
        </p:nvPicPr>
        <p:blipFill>
          <a:blip r:embed="rId2" cstate="print"/>
          <a:srcRect/>
          <a:stretch>
            <a:fillRect/>
          </a:stretch>
        </p:blipFill>
        <p:spPr bwMode="auto">
          <a:xfrm>
            <a:off x="9" y="1071563"/>
            <a:ext cx="9119869" cy="3816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p:txBody>
          <a:bodyPr/>
          <a:lstStyle/>
          <a:p>
            <a:endParaRPr lang="en-US"/>
          </a:p>
        </p:txBody>
      </p:sp>
      <p:sp>
        <p:nvSpPr>
          <p:cNvPr id="3" name="Date Placeholder 2"/>
          <p:cNvSpPr>
            <a:spLocks noGrp="1"/>
          </p:cNvSpPr>
          <p:nvPr>
            <p:ph type="dt" sz="half" idx="10"/>
          </p:nvPr>
        </p:nvSpPr>
        <p:spPr/>
        <p:txBody>
          <a:bodyPr/>
          <a:lstStyle/>
          <a:p>
            <a:pPr>
              <a:defRPr/>
            </a:pPr>
            <a:r>
              <a:rPr lang="en-US" smtClean="0"/>
              <a:t>xxxxx</a:t>
            </a:r>
            <a:endParaRPr lang="en-GB"/>
          </a:p>
        </p:txBody>
      </p:sp>
      <p:sp>
        <p:nvSpPr>
          <p:cNvPr id="4" name="Footer Placeholder 3"/>
          <p:cNvSpPr>
            <a:spLocks noGrp="1"/>
          </p:cNvSpPr>
          <p:nvPr>
            <p:ph type="ftr" sz="quarter" idx="11"/>
          </p:nvPr>
        </p:nvSpPr>
        <p:spPr/>
        <p:txBody>
          <a:bodyPr/>
          <a:lstStyle/>
          <a:p>
            <a:pPr>
              <a:defRPr/>
            </a:pPr>
            <a:r>
              <a:rPr lang="en-GB" smtClean="0"/>
              <a:t>xxxx; B.Dehning</a:t>
            </a:r>
            <a:endParaRPr lang="en-GB"/>
          </a:p>
        </p:txBody>
      </p:sp>
      <p:sp>
        <p:nvSpPr>
          <p:cNvPr id="5" name="Slide Number Placeholder 4"/>
          <p:cNvSpPr>
            <a:spLocks noGrp="1"/>
          </p:cNvSpPr>
          <p:nvPr>
            <p:ph type="sldNum" sz="quarter" idx="12"/>
          </p:nvPr>
        </p:nvSpPr>
        <p:spPr/>
        <p:txBody>
          <a:bodyPr/>
          <a:lstStyle/>
          <a:p>
            <a:pPr>
              <a:defRPr/>
            </a:pPr>
            <a:fld id="{AC21207B-32A4-4727-B598-2A367588D5C5}" type="slidenum">
              <a:rPr lang="en-GB" smtClean="0"/>
              <a:pPr>
                <a:defRPr/>
              </a:pPr>
              <a:t>4</a:t>
            </a:fld>
            <a:endParaRPr lang="en-GB"/>
          </a:p>
        </p:txBody>
      </p:sp>
      <p:sp>
        <p:nvSpPr>
          <p:cNvPr id="6" name="Title 5"/>
          <p:cNvSpPr>
            <a:spLocks noGrp="1"/>
          </p:cNvSpPr>
          <p:nvPr>
            <p:ph type="title"/>
          </p:nvPr>
        </p:nvSpPr>
        <p:spPr/>
        <p:txBody>
          <a:bodyPr/>
          <a:lstStyle/>
          <a:p>
            <a:endParaRPr lang="en-US"/>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90618" y="0"/>
            <a:ext cx="8454668" cy="3537668"/>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0" y="3290735"/>
            <a:ext cx="8523514" cy="356726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xxxxx</a:t>
            </a:r>
            <a:endParaRPr lang="en-GB"/>
          </a:p>
        </p:txBody>
      </p:sp>
      <p:sp>
        <p:nvSpPr>
          <p:cNvPr id="5" name="Footer Placeholder 4"/>
          <p:cNvSpPr>
            <a:spLocks noGrp="1"/>
          </p:cNvSpPr>
          <p:nvPr>
            <p:ph type="ftr" sz="quarter" idx="11"/>
          </p:nvPr>
        </p:nvSpPr>
        <p:spPr/>
        <p:txBody>
          <a:bodyPr/>
          <a:lstStyle/>
          <a:p>
            <a:pPr>
              <a:defRPr/>
            </a:pPr>
            <a:r>
              <a:rPr lang="en-GB" smtClean="0"/>
              <a:t>xxxx; B.Dehning</a:t>
            </a:r>
            <a:endParaRPr lang="en-GB"/>
          </a:p>
        </p:txBody>
      </p:sp>
      <p:sp>
        <p:nvSpPr>
          <p:cNvPr id="6" name="Slide Number Placeholder 5"/>
          <p:cNvSpPr>
            <a:spLocks noGrp="1"/>
          </p:cNvSpPr>
          <p:nvPr>
            <p:ph type="sldNum" sz="quarter" idx="12"/>
          </p:nvPr>
        </p:nvSpPr>
        <p:spPr/>
        <p:txBody>
          <a:bodyPr/>
          <a:lstStyle/>
          <a:p>
            <a:pPr>
              <a:defRPr/>
            </a:pPr>
            <a:fld id="{F604770B-96C7-4990-8C53-C32C09025E0D}" type="slidenum">
              <a:rPr lang="en-GB" smtClean="0"/>
              <a:pPr>
                <a:defRPr/>
              </a:pPr>
              <a:t>5</a:t>
            </a:fld>
            <a:endParaRPr lang="en-GB"/>
          </a:p>
        </p:txBody>
      </p:sp>
      <p:sp>
        <p:nvSpPr>
          <p:cNvPr id="7" name="Title 6"/>
          <p:cNvSpPr>
            <a:spLocks noGrp="1"/>
          </p:cNvSpPr>
          <p:nvPr>
            <p:ph type="title"/>
          </p:nvPr>
        </p:nvSpPr>
        <p:spPr/>
        <p:txBody>
          <a:bodyPr/>
          <a:lstStyle/>
          <a:p>
            <a:endParaRPr lang="en-US"/>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326579" y="-2"/>
            <a:ext cx="8533168" cy="3570515"/>
          </a:xfrm>
          <a:prstGeom prst="rect">
            <a:avLst/>
          </a:prstGeom>
          <a:noFill/>
          <a:ln w="9525">
            <a:noFill/>
            <a:miter lim="800000"/>
            <a:headEnd/>
            <a:tailEnd/>
          </a:ln>
        </p:spPr>
      </p:pic>
      <p:pic>
        <p:nvPicPr>
          <p:cNvPr id="3075" name="Picture 3"/>
          <p:cNvPicPr>
            <a:picLocks noGrp="1" noChangeAspect="1" noChangeArrowheads="1"/>
          </p:cNvPicPr>
          <p:nvPr>
            <p:ph sz="half" idx="2"/>
          </p:nvPr>
        </p:nvPicPr>
        <p:blipFill>
          <a:blip r:embed="rId3" cstate="print"/>
          <a:srcRect/>
          <a:stretch>
            <a:fillRect/>
          </a:stretch>
        </p:blipFill>
        <p:spPr bwMode="auto">
          <a:xfrm>
            <a:off x="315694" y="3287486"/>
            <a:ext cx="8533164" cy="357051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ernd">
  <a:themeElements>
    <a:clrScheme name="bernd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ern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20000"/>
          </a:lnSpc>
          <a:spcBef>
            <a:spcPct val="20000"/>
          </a:spcBef>
          <a:spcAft>
            <a:spcPct val="0"/>
          </a:spcAft>
          <a:buClr>
            <a:schemeClr val="folHlink"/>
          </a:buClr>
          <a:buSzPct val="60000"/>
          <a:buFont typeface="Wingdings" pitchFamily="2" charset="2"/>
          <a:buNone/>
          <a:tabLst/>
          <a:defRPr kumimoji="0" lang="en-GB" sz="1600" b="0" i="0" u="none" strike="noStrike" cap="none" normalizeH="0" baseline="0" smtClean="0">
            <a:ln>
              <a:noFill/>
            </a:ln>
            <a:solidFill>
              <a:schemeClr val="tx1"/>
            </a:solidFill>
            <a:effectLst/>
            <a:latin typeface="Tahoma" pitchFamily="34" charset="0"/>
          </a:defRPr>
        </a:defPPr>
      </a:lstStyle>
    </a:spDef>
    <a:lnDef>
      <a:spPr bwMode="auto">
        <a:noFill/>
        <a:ln w="28575" cap="flat" cmpd="sng" algn="ctr">
          <a:solidFill>
            <a:srgbClr val="FF0000"/>
          </a:solidFill>
          <a:prstDash val="solid"/>
          <a:round/>
          <a:headEnd type="none" w="med" len="med"/>
          <a:tailEnd type="triangle" w="lg" len="lg"/>
        </a:ln>
        <a:effectLst/>
      </a:spPr>
      <a:bodyPr/>
      <a:lstStyle/>
    </a:lnDef>
  </a:objectDefaults>
  <a:extraClrSchemeLst>
    <a:extraClrScheme>
      <a:clrScheme name="bernd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ernd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ernd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ernd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ernd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ernd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ernd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9740</TotalTime>
  <Words>57</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bernd</vt:lpstr>
      <vt:lpstr>Direct Dump Tests</vt:lpstr>
      <vt:lpstr>Calculation of direct dump IC monitor thresholds</vt:lpstr>
      <vt:lpstr>Slide 3</vt:lpstr>
      <vt:lpstr>Slide 4</vt:lpstr>
      <vt:lpstr>Slide 5</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Beam Instrumentation used for Machine Protection</dc:title>
  <dc:creator>dehning</dc:creator>
  <cp:lastModifiedBy>Brnd Dehning</cp:lastModifiedBy>
  <cp:revision>266</cp:revision>
  <cp:lastPrinted>1601-01-01T00:00:00Z</cp:lastPrinted>
  <dcterms:created xsi:type="dcterms:W3CDTF">2003-11-27T14:14:38Z</dcterms:created>
  <dcterms:modified xsi:type="dcterms:W3CDTF">2011-09-07T08:29:43Z</dcterms:modified>
</cp:coreProperties>
</file>