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6595-A80B-47F0-9D94-B1A775B1E592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EF2A-1195-4DA5-933D-0382C184D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83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6595-A80B-47F0-9D94-B1A775B1E592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EF2A-1195-4DA5-933D-0382C184D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76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6595-A80B-47F0-9D94-B1A775B1E592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EF2A-1195-4DA5-933D-0382C184D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95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6595-A80B-47F0-9D94-B1A775B1E592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EF2A-1195-4DA5-933D-0382C184D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25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6595-A80B-47F0-9D94-B1A775B1E592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EF2A-1195-4DA5-933D-0382C184D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92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6595-A80B-47F0-9D94-B1A775B1E592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EF2A-1195-4DA5-933D-0382C184D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01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6595-A80B-47F0-9D94-B1A775B1E592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EF2A-1195-4DA5-933D-0382C184D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6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6595-A80B-47F0-9D94-B1A775B1E592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EF2A-1195-4DA5-933D-0382C184D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52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6595-A80B-47F0-9D94-B1A775B1E592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EF2A-1195-4DA5-933D-0382C184D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70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6595-A80B-47F0-9D94-B1A775B1E592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EF2A-1195-4DA5-933D-0382C184D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6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6595-A80B-47F0-9D94-B1A775B1E592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EF2A-1195-4DA5-933D-0382C184D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46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6595-A80B-47F0-9D94-B1A775B1E592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CEF2A-1195-4DA5-933D-0382C184D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76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470025"/>
          </a:xfrm>
        </p:spPr>
        <p:txBody>
          <a:bodyPr/>
          <a:lstStyle/>
          <a:p>
            <a:r>
              <a:rPr lang="en-US" dirty="0" smtClean="0"/>
              <a:t>Week 43 ( LHC only)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280920" cy="5256584"/>
          </a:xfrm>
        </p:spPr>
        <p:txBody>
          <a:bodyPr>
            <a:normAutofit/>
          </a:bodyPr>
          <a:lstStyle/>
          <a:p>
            <a:pPr algn="l"/>
            <a:endParaRPr lang="en-US" sz="2000" dirty="0" smtClean="0"/>
          </a:p>
          <a:p>
            <a:pPr marL="457200" indent="-457200" algn="l">
              <a:buAutoNum type="arabicParenR"/>
            </a:pPr>
            <a:r>
              <a:rPr lang="en-US" sz="2000" dirty="0" smtClean="0"/>
              <a:t>Installation of BLECF in LSS 4L and LSS 4R (Adrien and Mounir) - Done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Check and repairs </a:t>
            </a:r>
            <a:r>
              <a:rPr lang="en-US" sz="2000" dirty="0" smtClean="0"/>
              <a:t>of BLECF in LSS 4L and LSS 4R  (Steve) -?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Installation of BLECF in LSS 5L ( Mounir and Steve) – Done</a:t>
            </a:r>
          </a:p>
          <a:p>
            <a:pPr marL="457200" indent="-457200" algn="l">
              <a:buFont typeface="Arial" panose="020B0604020202020204" pitchFamily="34" charset="0"/>
              <a:buAutoNum type="arabicParenR"/>
            </a:pPr>
            <a:r>
              <a:rPr lang="en-US" sz="2000" dirty="0" smtClean="0"/>
              <a:t>Check and repairs of BLECF in LSS 5L  (Steve) -?</a:t>
            </a:r>
          </a:p>
          <a:p>
            <a:pPr marL="457200" indent="-457200" algn="l">
              <a:buFont typeface="Arial" panose="020B0604020202020204" pitchFamily="34" charset="0"/>
              <a:buAutoNum type="arabicParenR"/>
            </a:pPr>
            <a:r>
              <a:rPr lang="en-US" sz="2000" dirty="0" smtClean="0"/>
              <a:t>Preparation of BLECF for LSS 5R and ARC 5R ( Ion) - Done 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Re-installation and modification of  BLMs at TCDQ@L6  ( RT) – Done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RSM at s23: repairs, exchange of ICs, connections (RT) – Done and OK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Check of </a:t>
            </a:r>
            <a:r>
              <a:rPr lang="en-US" sz="2000" dirty="0" err="1" smtClean="0"/>
              <a:t>LiCs</a:t>
            </a:r>
            <a:r>
              <a:rPr lang="en-US" sz="2000" dirty="0"/>
              <a:t> </a:t>
            </a:r>
            <a:r>
              <a:rPr lang="en-US" sz="2000" dirty="0" smtClean="0"/>
              <a:t>in s23  by hammer and installation of  2 HVD at L3 (Adrien and Ion) – Done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Seems sector 23 is ready to beam… ( up to the door at 07L3)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Preparation ( supports) for MKI@L2 installation ( RT and </a:t>
            </a:r>
            <a:r>
              <a:rPr lang="en-US" sz="2000" dirty="0"/>
              <a:t>R</a:t>
            </a:r>
            <a:r>
              <a:rPr lang="en-US" sz="2000" dirty="0" smtClean="0"/>
              <a:t>emo) – Done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BLM installation  Totem@L5  (RT) – in Progress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Change of IC orientation by </a:t>
            </a:r>
            <a:r>
              <a:rPr lang="en-US" sz="2000" dirty="0" err="1" smtClean="0"/>
              <a:t>Tauro’s</a:t>
            </a:r>
            <a:r>
              <a:rPr lang="en-US" sz="2000" dirty="0" smtClean="0"/>
              <a:t> request at Alice ( RT) - Done</a:t>
            </a:r>
          </a:p>
          <a:p>
            <a:pPr marL="457200" indent="-457200" algn="l">
              <a:buAutoNum type="arabicParenR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6352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470025"/>
          </a:xfrm>
        </p:spPr>
        <p:txBody>
          <a:bodyPr/>
          <a:lstStyle/>
          <a:p>
            <a:r>
              <a:rPr lang="en-US" dirty="0" smtClean="0"/>
              <a:t>Week 44 ( LHC only)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280920" cy="5256584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sz="2000" dirty="0" smtClean="0"/>
          </a:p>
          <a:p>
            <a:pPr marL="457200" indent="-457200" algn="l">
              <a:buAutoNum type="arabicParenR"/>
            </a:pPr>
            <a:r>
              <a:rPr lang="en-US" sz="2000" dirty="0" smtClean="0"/>
              <a:t>IMPACT  for BLM works in sector 56 – OK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Preparation  and IMPACT for BLM works at MKI@L2 – </a:t>
            </a:r>
            <a:r>
              <a:rPr lang="en-US" sz="2000" dirty="0"/>
              <a:t> </a:t>
            </a:r>
            <a:r>
              <a:rPr lang="en-US" sz="2000" dirty="0" smtClean="0"/>
              <a:t>at work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We need to finish the MKI@L2 works on week 44 </a:t>
            </a:r>
          </a:p>
          <a:p>
            <a:pPr marL="457200" indent="-457200" algn="l">
              <a:buAutoNum type="arabicParenR"/>
            </a:pPr>
            <a:r>
              <a:rPr lang="en-US" sz="2000" b="1" dirty="0" smtClean="0">
                <a:solidFill>
                  <a:srgbClr val="FF0000"/>
                </a:solidFill>
              </a:rPr>
              <a:t>Transvers or “standard” </a:t>
            </a:r>
            <a:r>
              <a:rPr lang="en-GB" sz="2000" b="1" dirty="0" smtClean="0">
                <a:solidFill>
                  <a:srgbClr val="FF0000"/>
                </a:solidFill>
              </a:rPr>
              <a:t>longitudinal ( along beam direction)</a:t>
            </a:r>
            <a:r>
              <a:rPr lang="en-US" sz="2000" b="1" dirty="0" smtClean="0">
                <a:solidFill>
                  <a:srgbClr val="FF0000"/>
                </a:solidFill>
              </a:rPr>
              <a:t> installation of BLM@MKI?</a:t>
            </a:r>
          </a:p>
          <a:p>
            <a:pPr marL="457200" indent="-457200" algn="l">
              <a:buAutoNum type="arabicParenR"/>
            </a:pPr>
            <a:r>
              <a:rPr lang="en-US" sz="2000" b="1" dirty="0" smtClean="0">
                <a:solidFill>
                  <a:srgbClr val="FF0000"/>
                </a:solidFill>
              </a:rPr>
              <a:t>CONSTRAINS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of </a:t>
            </a:r>
            <a:r>
              <a:rPr lang="en-US" sz="2000" dirty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FF0000"/>
                </a:solidFill>
              </a:rPr>
              <a:t>ccess to sector 5-6</a:t>
            </a:r>
            <a:r>
              <a:rPr lang="en-US" sz="2000" dirty="0" smtClean="0"/>
              <a:t>: </a:t>
            </a:r>
          </a:p>
          <a:p>
            <a:pPr algn="l"/>
            <a:r>
              <a:rPr lang="en-US" sz="2000" i="1" u="sng" dirty="0" smtClean="0"/>
              <a:t>no pass thru doors</a:t>
            </a:r>
          </a:p>
          <a:p>
            <a:pPr algn="l"/>
            <a:r>
              <a:rPr lang="en-US" sz="2000" dirty="0"/>
              <a:t>f</a:t>
            </a:r>
            <a:r>
              <a:rPr lang="en-US" sz="2000" dirty="0" smtClean="0"/>
              <a:t>rom P5 up to 21R5</a:t>
            </a:r>
          </a:p>
          <a:p>
            <a:pPr algn="l"/>
            <a:r>
              <a:rPr lang="en-US" sz="2000" dirty="0"/>
              <a:t>f</a:t>
            </a:r>
            <a:r>
              <a:rPr lang="en-US" sz="2000" dirty="0" smtClean="0"/>
              <a:t>rom Point 6 to LSS up to 05L6</a:t>
            </a:r>
          </a:p>
          <a:p>
            <a:pPr algn="l"/>
            <a:r>
              <a:rPr lang="en-US" sz="2000" dirty="0"/>
              <a:t>f</a:t>
            </a:r>
            <a:r>
              <a:rPr lang="en-US" sz="2000" dirty="0" smtClean="0"/>
              <a:t>rom Point 6 to Arc  up to 21R5</a:t>
            </a:r>
            <a:endParaRPr lang="en-US" sz="2000" dirty="0"/>
          </a:p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L6 accessible up to 2 pm(!) </a:t>
            </a:r>
            <a:r>
              <a:rPr lang="en-GB" sz="2000" b="1" dirty="0">
                <a:solidFill>
                  <a:srgbClr val="FF0000"/>
                </a:solidFill>
              </a:rPr>
              <a:t>Powering Test </a:t>
            </a:r>
            <a:r>
              <a:rPr lang="en-GB" sz="2000" b="1" dirty="0" smtClean="0">
                <a:solidFill>
                  <a:srgbClr val="FF0000"/>
                </a:solidFill>
              </a:rPr>
              <a:t>PH‐II</a:t>
            </a:r>
          </a:p>
          <a:p>
            <a:pPr algn="l"/>
            <a:endParaRPr lang="en-US" sz="20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2000" dirty="0" smtClean="0">
                <a:solidFill>
                  <a:srgbClr val="00B0F0"/>
                </a:solidFill>
              </a:rPr>
              <a:t>RSM at s56</a:t>
            </a:r>
            <a:r>
              <a:rPr lang="en-US" sz="2000" dirty="0" smtClean="0"/>
              <a:t>: from Wednesday 29/10 to 11/11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000" u="sng" dirty="0" smtClean="0">
                <a:solidFill>
                  <a:srgbClr val="00B050"/>
                </a:solidFill>
              </a:rPr>
              <a:t>Marzia was I informed about BLM request to make re-RSM of sector 67, 12,81 later. 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000" u="sng" dirty="0" smtClean="0">
                <a:solidFill>
                  <a:srgbClr val="00B050"/>
                </a:solidFill>
              </a:rPr>
              <a:t>Marzia: possible after NY but with some constrains.</a:t>
            </a:r>
            <a:endParaRPr lang="en-US" sz="1600" u="sng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0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470025"/>
          </a:xfrm>
        </p:spPr>
        <p:txBody>
          <a:bodyPr/>
          <a:lstStyle/>
          <a:p>
            <a:r>
              <a:rPr lang="en-US" dirty="0" smtClean="0"/>
              <a:t>Week 44 ( LHC only)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280920" cy="5256584"/>
          </a:xfrm>
        </p:spPr>
        <p:txBody>
          <a:bodyPr>
            <a:normAutofit/>
          </a:bodyPr>
          <a:lstStyle/>
          <a:p>
            <a:pPr algn="l"/>
            <a:endParaRPr lang="en-US" sz="2000" dirty="0" smtClean="0"/>
          </a:p>
          <a:p>
            <a:pPr marL="457200" indent="-457200" algn="l">
              <a:buAutoNum type="arabicParenR"/>
            </a:pPr>
            <a:r>
              <a:rPr lang="en-US" sz="2000" dirty="0" smtClean="0"/>
              <a:t>Installation of BLECF in </a:t>
            </a:r>
            <a:r>
              <a:rPr lang="en-US" sz="2000" dirty="0" smtClean="0"/>
              <a:t>LSS 5R and ARC 5R </a:t>
            </a:r>
            <a:r>
              <a:rPr lang="en-US" sz="2000" dirty="0" smtClean="0"/>
              <a:t>(Adrien and Mounir) </a:t>
            </a:r>
          </a:p>
          <a:p>
            <a:pPr marL="457200" indent="-457200" algn="l">
              <a:buFont typeface="Arial" panose="020B0604020202020204" pitchFamily="34" charset="0"/>
              <a:buAutoNum type="arabicParenR"/>
            </a:pPr>
            <a:r>
              <a:rPr lang="en-US" sz="2000" dirty="0" smtClean="0"/>
              <a:t>Preparation of BLECF for next RSM in s78 ( Ion) </a:t>
            </a:r>
          </a:p>
          <a:p>
            <a:pPr marL="457200" indent="-457200" algn="l">
              <a:buFont typeface="Arial" panose="020B0604020202020204" pitchFamily="34" charset="0"/>
              <a:buAutoNum type="arabicParenR"/>
            </a:pPr>
            <a:r>
              <a:rPr lang="en-US" sz="2000" dirty="0" smtClean="0"/>
              <a:t>Checking if all NES 18 cables in s56 are connected ( Adrien and Mounir)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Re-installation and modification of  BLMs at TCDQ@R6  (RT) – </a:t>
            </a:r>
            <a:r>
              <a:rPr lang="en-US" sz="2000" dirty="0" smtClean="0">
                <a:solidFill>
                  <a:srgbClr val="FF0000"/>
                </a:solidFill>
              </a:rPr>
              <a:t>Monday – Tuesday ( up to 1pm)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Installation and re-cabling  of BLMs at </a:t>
            </a:r>
            <a:r>
              <a:rPr lang="en-US" sz="2000" b="1" u="sng" dirty="0" smtClean="0">
                <a:solidFill>
                  <a:srgbClr val="00B050"/>
                </a:solidFill>
              </a:rPr>
              <a:t>MK2@L2 (</a:t>
            </a:r>
            <a:r>
              <a:rPr lang="en-US" sz="2000" dirty="0" smtClean="0"/>
              <a:t> RT)– </a:t>
            </a:r>
            <a:r>
              <a:rPr lang="en-US" sz="2000" dirty="0" smtClean="0">
                <a:solidFill>
                  <a:srgbClr val="FF0000"/>
                </a:solidFill>
              </a:rPr>
              <a:t>Tuesday – Friday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Re-cabling(new cabling) of BLM for  </a:t>
            </a:r>
            <a:r>
              <a:rPr lang="en-US" sz="2000" dirty="0" smtClean="0">
                <a:solidFill>
                  <a:srgbClr val="FF0000"/>
                </a:solidFill>
              </a:rPr>
              <a:t>injection@L2</a:t>
            </a:r>
            <a:r>
              <a:rPr lang="en-US" sz="2000" dirty="0" smtClean="0"/>
              <a:t> – Tuesday-Friday - </a:t>
            </a:r>
            <a:r>
              <a:rPr lang="en-US" sz="2000" dirty="0" smtClean="0">
                <a:solidFill>
                  <a:srgbClr val="FF0000"/>
                </a:solidFill>
              </a:rPr>
              <a:t>???</a:t>
            </a:r>
          </a:p>
          <a:p>
            <a:pPr marL="457200" indent="-457200" algn="l">
              <a:buAutoNum type="arabicParenR"/>
            </a:pPr>
            <a:r>
              <a:rPr lang="en-US" sz="2000" dirty="0" smtClean="0"/>
              <a:t>BLM installation and new cabling Totem@R5  (RT) – </a:t>
            </a:r>
            <a:r>
              <a:rPr lang="en-US" sz="2000" dirty="0" smtClean="0">
                <a:solidFill>
                  <a:srgbClr val="FF0000"/>
                </a:solidFill>
              </a:rPr>
              <a:t>Monday-Tuesday( after 2pm) – Wednesday</a:t>
            </a:r>
          </a:p>
          <a:p>
            <a:pPr marL="457200" indent="-457200" algn="l">
              <a:buFont typeface="Arial" panose="020B0604020202020204" pitchFamily="34" charset="0"/>
              <a:buAutoNum type="arabicParenR"/>
            </a:pPr>
            <a:r>
              <a:rPr lang="en-US" sz="2000" dirty="0" smtClean="0"/>
              <a:t>BLM@BPMSW (triplet) installation ( RT)  - </a:t>
            </a:r>
            <a:r>
              <a:rPr lang="en-US" sz="2000" dirty="0" smtClean="0">
                <a:solidFill>
                  <a:srgbClr val="FF0000"/>
                </a:solidFill>
              </a:rPr>
              <a:t>Tuesday-Friday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 algn="l">
              <a:buAutoNum type="arabicParenR"/>
            </a:pPr>
            <a:r>
              <a:rPr lang="en-US" sz="2000" dirty="0" smtClean="0"/>
              <a:t>Verification and re-Installation </a:t>
            </a:r>
            <a:r>
              <a:rPr lang="en-US" sz="2000" dirty="0"/>
              <a:t> </a:t>
            </a:r>
            <a:r>
              <a:rPr lang="en-US" sz="2000" dirty="0" smtClean="0"/>
              <a:t>of BLMs in ARC 56( RT) – </a:t>
            </a:r>
            <a:r>
              <a:rPr lang="en-US" sz="2000" dirty="0" smtClean="0">
                <a:solidFill>
                  <a:srgbClr val="FF0000"/>
                </a:solidFill>
              </a:rPr>
              <a:t>Tuesday-Friday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arenR"/>
            </a:pPr>
            <a:r>
              <a:rPr lang="en-US" sz="2000" dirty="0" smtClean="0">
                <a:solidFill>
                  <a:srgbClr val="FF0000"/>
                </a:solidFill>
              </a:rPr>
              <a:t>RSM at s56</a:t>
            </a:r>
            <a:r>
              <a:rPr lang="en-US" sz="2000" dirty="0" smtClean="0"/>
              <a:t>: repairs, exchange of ICs, connections (RT) – from </a:t>
            </a:r>
            <a:r>
              <a:rPr lang="en-US" sz="2000" dirty="0" smtClean="0">
                <a:solidFill>
                  <a:srgbClr val="FF0000"/>
                </a:solidFill>
              </a:rPr>
              <a:t>Wednesday</a:t>
            </a:r>
            <a:r>
              <a:rPr lang="en-US" sz="2000" dirty="0" smtClean="0"/>
              <a:t> up to November 11</a:t>
            </a:r>
          </a:p>
          <a:p>
            <a:pPr marL="914400" lvl="1" indent="-457200" algn="l">
              <a:buFont typeface="Arial" panose="020B0604020202020204" pitchFamily="34" charset="0"/>
              <a:buAutoNum type="arabicParenR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67607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459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Week 43 ( LHC only)</vt:lpstr>
      <vt:lpstr>Week 44 ( LHC only)</vt:lpstr>
      <vt:lpstr>Week 44 ( LHC only)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43 ( LHC only)</dc:title>
  <dc:creator>Slava Grishin</dc:creator>
  <cp:lastModifiedBy>Slava Grishin</cp:lastModifiedBy>
  <cp:revision>7</cp:revision>
  <dcterms:created xsi:type="dcterms:W3CDTF">2014-10-26T10:15:26Z</dcterms:created>
  <dcterms:modified xsi:type="dcterms:W3CDTF">2014-10-26T11:00:05Z</dcterms:modified>
</cp:coreProperties>
</file>