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 planning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20/01/2014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Surface racks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P1, P2, P5, P6, P7, P8</a:t>
            </a:r>
            <a:r>
              <a:rPr lang="en-US" b="1" dirty="0" smtClean="0"/>
              <a:t> </a:t>
            </a:r>
            <a:r>
              <a:rPr lang="en-US" dirty="0" smtClean="0"/>
              <a:t>: done </a:t>
            </a:r>
          </a:p>
          <a:p>
            <a:pPr marL="0" indent="0">
              <a:buNone/>
            </a:pPr>
            <a:r>
              <a:rPr lang="en-US" dirty="0" smtClean="0"/>
              <a:t>(not complete: new air deflector, …)</a:t>
            </a:r>
          </a:p>
          <a:p>
            <a:endParaRPr lang="en-US" b="1" dirty="0" smtClean="0"/>
          </a:p>
          <a:p>
            <a:r>
              <a:rPr lang="en-GB" dirty="0" smtClean="0"/>
              <a:t>Pt3 </a:t>
            </a:r>
            <a:r>
              <a:rPr lang="en-GB" dirty="0"/>
              <a:t>: end of January, February</a:t>
            </a:r>
          </a:p>
          <a:p>
            <a:r>
              <a:rPr lang="en-GB" dirty="0" smtClean="0"/>
              <a:t>Pt4 </a:t>
            </a:r>
            <a:r>
              <a:rPr lang="en-GB" dirty="0"/>
              <a:t>: February, </a:t>
            </a:r>
            <a:r>
              <a:rPr lang="en-GB" dirty="0" smtClean="0"/>
              <a:t>March</a:t>
            </a:r>
          </a:p>
          <a:p>
            <a:endParaRPr lang="en-US" dirty="0"/>
          </a:p>
          <a:p>
            <a:pPr marL="0" indent="0">
              <a:buNone/>
            </a:pPr>
            <a:endParaRPr lang="en-GB" dirty="0" smtClean="0"/>
          </a:p>
          <a:p>
            <a:r>
              <a:rPr lang="en-US" dirty="0" smtClean="0"/>
              <a:t>Cards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Tunnel racks and HV divider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Arc: All </a:t>
            </a:r>
            <a:r>
              <a:rPr lang="en-US" u="sng" dirty="0" smtClean="0">
                <a:solidFill>
                  <a:srgbClr val="00B050"/>
                </a:solidFill>
              </a:rPr>
              <a:t>backplanes</a:t>
            </a:r>
            <a:r>
              <a:rPr lang="en-US" dirty="0" smtClean="0"/>
              <a:t> was exchange</a:t>
            </a:r>
          </a:p>
          <a:p>
            <a:r>
              <a:rPr lang="en-US" dirty="0" smtClean="0"/>
              <a:t>Arc: all CFC cards removed</a:t>
            </a:r>
          </a:p>
          <a:p>
            <a:r>
              <a:rPr lang="en-US" dirty="0" smtClean="0"/>
              <a:t>LSS: HV divider installation:</a:t>
            </a:r>
          </a:p>
          <a:p>
            <a:pPr marL="0" indent="0">
              <a:buNone/>
            </a:pPr>
            <a:r>
              <a:rPr lang="en-US" sz="2000" dirty="0" smtClean="0"/>
              <a:t>	~60% HV dividers was installed</a:t>
            </a:r>
          </a:p>
          <a:p>
            <a:pPr marL="0" indent="0">
              <a:buNone/>
            </a:pPr>
            <a:r>
              <a:rPr lang="en-US" sz="2000" dirty="0" smtClean="0"/>
              <a:t>	except Pt6 , where 3 HV dividers was installed</a:t>
            </a:r>
          </a:p>
          <a:p>
            <a:r>
              <a:rPr lang="en-US" dirty="0" smtClean="0"/>
              <a:t>LSS: CFC cards removed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28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cables for dipole-dipole (DD) BLM installation</a:t>
            </a:r>
          </a:p>
          <a:p>
            <a:pPr marL="0" indent="0">
              <a:buNone/>
            </a:pPr>
            <a:r>
              <a:rPr lang="en-US" dirty="0" smtClean="0"/>
              <a:t>was done in All Arc with the connectors, except </a:t>
            </a:r>
            <a:r>
              <a:rPr lang="en-US" dirty="0" smtClean="0">
                <a:solidFill>
                  <a:srgbClr val="FF0000"/>
                </a:solidFill>
              </a:rPr>
              <a:t>sector 6-7 and L6 (no HV connectors)</a:t>
            </a:r>
          </a:p>
          <a:p>
            <a:r>
              <a:rPr lang="en-US" dirty="0" smtClean="0"/>
              <a:t>L6 – BLMs re-installed  in cells 7-21 with new DD support (except cell 8)</a:t>
            </a:r>
            <a:endParaRPr lang="en-US" dirty="0" smtClean="0"/>
          </a:p>
          <a:p>
            <a:r>
              <a:rPr lang="en-US" dirty="0" smtClean="0"/>
              <a:t>R6 – BLMs re-installed in cells 7 -13 </a:t>
            </a:r>
            <a:r>
              <a:rPr lang="en-US" dirty="0" smtClean="0"/>
              <a:t>with new DD support ( except cell 8)</a:t>
            </a:r>
            <a:endParaRPr lang="en-US" dirty="0" smtClean="0"/>
          </a:p>
          <a:p>
            <a:r>
              <a:rPr lang="en-US" dirty="0" smtClean="0"/>
              <a:t>R5 – BLMs re-installed in cells 7 – 11, we are planning this week to install all BLMs in R5 and to put the new cables in DS </a:t>
            </a:r>
          </a:p>
          <a:p>
            <a:r>
              <a:rPr lang="en-US" dirty="0" smtClean="0"/>
              <a:t>LSS: Pt3 re-installed</a:t>
            </a:r>
          </a:p>
          <a:p>
            <a:r>
              <a:rPr lang="en-US" dirty="0" smtClean="0"/>
              <a:t>DD supports: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Germany: received long 100 supports, expect: Monday - 300 ones</a:t>
            </a:r>
          </a:p>
          <a:p>
            <a:pPr marL="0" indent="0">
              <a:buNone/>
            </a:pPr>
            <a:r>
              <a:rPr lang="en-US" dirty="0" smtClean="0"/>
              <a:t>          CERN: received brides and </a:t>
            </a:r>
            <a:r>
              <a:rPr lang="en-US" dirty="0" err="1" smtClean="0"/>
              <a:t>int</a:t>
            </a:r>
            <a:r>
              <a:rPr lang="en-US" dirty="0" smtClean="0"/>
              <a:t> supports for DD – 300 pcs( for 150 DD), 21.01 – 150, next delivery – middle of February</a:t>
            </a:r>
          </a:p>
          <a:p>
            <a:r>
              <a:rPr lang="en-US" dirty="0" smtClean="0"/>
              <a:t>Connectors : 14.01 and 21.01</a:t>
            </a:r>
          </a:p>
          <a:p>
            <a:r>
              <a:rPr lang="en-US" dirty="0" smtClean="0"/>
              <a:t>New installations (collimators, AFP, TOTEM, Alice – 2 old + new?)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Divers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Labels</a:t>
            </a:r>
          </a:p>
          <a:p>
            <a:r>
              <a:rPr lang="en-US" dirty="0" smtClean="0"/>
              <a:t>Databases ( ~840 new expert names)</a:t>
            </a:r>
          </a:p>
          <a:p>
            <a:r>
              <a:rPr lang="en-US" dirty="0" smtClean="0"/>
              <a:t>Test (electrical, battery)</a:t>
            </a:r>
          </a:p>
          <a:p>
            <a:r>
              <a:rPr lang="en-US" dirty="0" smtClean="0"/>
              <a:t>Rad Source test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source</a:t>
            </a:r>
          </a:p>
        </p:txBody>
      </p:sp>
    </p:spTree>
    <p:extLst>
      <p:ext uri="{BB962C8B-B14F-4D97-AF65-F5344CB8AC3E}">
        <p14:creationId xmlns:p14="http://schemas.microsoft.com/office/powerpoint/2010/main" val="177742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214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LS1 BLM planning</vt:lpstr>
      <vt:lpstr>Surface racks</vt:lpstr>
      <vt:lpstr>Tunnel racks and HV divider</vt:lpstr>
      <vt:lpstr>BLM re-installation</vt:lpstr>
      <vt:lpstr>Divers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5</cp:revision>
  <dcterms:created xsi:type="dcterms:W3CDTF">2014-01-19T14:18:55Z</dcterms:created>
  <dcterms:modified xsi:type="dcterms:W3CDTF">2014-01-19T15:07:40Z</dcterms:modified>
</cp:coreProperties>
</file>