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5CF8-0BBB-47EE-8C17-48A7A8E7F313}" type="datetimeFigureOut">
              <a:rPr lang="en-GB" smtClean="0"/>
              <a:t>23/01/2014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BEB2-E970-4F94-9660-30793C273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224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5CF8-0BBB-47EE-8C17-48A7A8E7F313}" type="datetimeFigureOut">
              <a:rPr lang="en-GB" smtClean="0"/>
              <a:t>23/01/2014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BEB2-E970-4F94-9660-30793C273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06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5CF8-0BBB-47EE-8C17-48A7A8E7F313}" type="datetimeFigureOut">
              <a:rPr lang="en-GB" smtClean="0"/>
              <a:t>23/01/2014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BEB2-E970-4F94-9660-30793C273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331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5CF8-0BBB-47EE-8C17-48A7A8E7F313}" type="datetimeFigureOut">
              <a:rPr lang="en-GB" smtClean="0"/>
              <a:t>23/01/2014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BEB2-E970-4F94-9660-30793C273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17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5CF8-0BBB-47EE-8C17-48A7A8E7F313}" type="datetimeFigureOut">
              <a:rPr lang="en-GB" smtClean="0"/>
              <a:t>23/01/2014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BEB2-E970-4F94-9660-30793C273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680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5CF8-0BBB-47EE-8C17-48A7A8E7F313}" type="datetimeFigureOut">
              <a:rPr lang="en-GB" smtClean="0"/>
              <a:t>23/01/2014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BEB2-E970-4F94-9660-30793C273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836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5CF8-0BBB-47EE-8C17-48A7A8E7F313}" type="datetimeFigureOut">
              <a:rPr lang="en-GB" smtClean="0"/>
              <a:t>23/01/2014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BEB2-E970-4F94-9660-30793C273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324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5CF8-0BBB-47EE-8C17-48A7A8E7F313}" type="datetimeFigureOut">
              <a:rPr lang="en-GB" smtClean="0"/>
              <a:t>23/01/2014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BEB2-E970-4F94-9660-30793C273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08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5CF8-0BBB-47EE-8C17-48A7A8E7F313}" type="datetimeFigureOut">
              <a:rPr lang="en-GB" smtClean="0"/>
              <a:t>23/01/2014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BEB2-E970-4F94-9660-30793C273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062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5CF8-0BBB-47EE-8C17-48A7A8E7F313}" type="datetimeFigureOut">
              <a:rPr lang="en-GB" smtClean="0"/>
              <a:t>23/01/2014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BEB2-E970-4F94-9660-30793C273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75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5CF8-0BBB-47EE-8C17-48A7A8E7F313}" type="datetimeFigureOut">
              <a:rPr lang="en-GB" smtClean="0"/>
              <a:t>23/01/2014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BEB2-E970-4F94-9660-30793C273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27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15CF8-0BBB-47EE-8C17-48A7A8E7F313}" type="datetimeFigureOut">
              <a:rPr lang="en-GB" smtClean="0"/>
              <a:t>23/01/2014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5BEB2-E970-4F94-9660-30793C273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04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1470025"/>
          </a:xfrm>
        </p:spPr>
        <p:txBody>
          <a:bodyPr/>
          <a:lstStyle/>
          <a:p>
            <a:r>
              <a:rPr lang="en-US" dirty="0" smtClean="0"/>
              <a:t>BJBAP.B10R5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79358"/>
            <a:ext cx="7704856" cy="577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6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BJBAP.B8R5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484784"/>
            <a:ext cx="7059628" cy="5294721"/>
          </a:xfrm>
        </p:spPr>
      </p:pic>
    </p:spTree>
    <p:extLst>
      <p:ext uri="{BB962C8B-B14F-4D97-AF65-F5344CB8AC3E}">
        <p14:creationId xmlns:p14="http://schemas.microsoft.com/office/powerpoint/2010/main" val="360489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BJBAP.A6R5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600200"/>
            <a:ext cx="6977748" cy="5233311"/>
          </a:xfrm>
        </p:spPr>
      </p:pic>
    </p:spTree>
    <p:extLst>
      <p:ext uri="{BB962C8B-B14F-4D97-AF65-F5344CB8AC3E}">
        <p14:creationId xmlns:p14="http://schemas.microsoft.com/office/powerpoint/2010/main" val="139758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BJSAP.A5R5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600200"/>
            <a:ext cx="6905740" cy="5179305"/>
          </a:xfrm>
        </p:spPr>
      </p:pic>
    </p:spTree>
    <p:extLst>
      <p:ext uri="{BB962C8B-B14F-4D97-AF65-F5344CB8AC3E}">
        <p14:creationId xmlns:p14="http://schemas.microsoft.com/office/powerpoint/2010/main" val="19905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BJBHT_A4_B4R5 and BJSHT.A4R5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600200"/>
            <a:ext cx="7049756" cy="5287317"/>
          </a:xfrm>
        </p:spPr>
      </p:pic>
    </p:spTree>
    <p:extLst>
      <p:ext uri="{BB962C8B-B14F-4D97-AF65-F5344CB8AC3E}">
        <p14:creationId xmlns:p14="http://schemas.microsoft.com/office/powerpoint/2010/main" val="1063939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BJBAP.A3R5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6034617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475989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63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BJBAP.A2R5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600200"/>
            <a:ext cx="6761724" cy="5071293"/>
          </a:xfrm>
        </p:spPr>
      </p:pic>
    </p:spTree>
    <p:extLst>
      <p:ext uri="{BB962C8B-B14F-4D97-AF65-F5344CB8AC3E}">
        <p14:creationId xmlns:p14="http://schemas.microsoft.com/office/powerpoint/2010/main" val="2255893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BJBAP.B1R5 and BJSAP.A1R5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600200"/>
            <a:ext cx="7193772" cy="5395329"/>
          </a:xfrm>
        </p:spPr>
      </p:pic>
    </p:spTree>
    <p:extLst>
      <p:ext uri="{BB962C8B-B14F-4D97-AF65-F5344CB8AC3E}">
        <p14:creationId xmlns:p14="http://schemas.microsoft.com/office/powerpoint/2010/main" val="1686624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5652</TotalTime>
  <Words>12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BJBAP.B10R5</vt:lpstr>
      <vt:lpstr>BJBAP.B8R5</vt:lpstr>
      <vt:lpstr>BJBAP.A6R5</vt:lpstr>
      <vt:lpstr>BJSAP.A5R5</vt:lpstr>
      <vt:lpstr>BJBHT_A4_B4R5 and BJSHT.A4R5</vt:lpstr>
      <vt:lpstr>BJBAP.A3R5</vt:lpstr>
      <vt:lpstr>BJBAP.A2R5</vt:lpstr>
      <vt:lpstr>BJBAP.B1R5 and BJSAP.A1R5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BJBAP.B10R5</dc:title>
  <dc:creator>Slava Grishin</dc:creator>
  <cp:lastModifiedBy>Slava Grishin</cp:lastModifiedBy>
  <cp:revision>1</cp:revision>
  <cp:lastPrinted>2014-01-23T16:19:59Z</cp:lastPrinted>
  <dcterms:created xsi:type="dcterms:W3CDTF">2014-01-23T16:10:23Z</dcterms:created>
  <dcterms:modified xsi:type="dcterms:W3CDTF">2014-01-27T14:23:18Z</dcterms:modified>
</cp:coreProperties>
</file>