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08/03/2014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08/03/2014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08/03/2014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08/03/2014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LS1@LHC BLM planning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/03/2014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Surface racks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 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	</a:t>
            </a:r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11/03, Tuesday </a:t>
            </a:r>
            <a:r>
              <a:rPr lang="en-US" sz="2400" dirty="0" err="1">
                <a:solidFill>
                  <a:srgbClr val="0070C0"/>
                </a:solidFill>
              </a:rPr>
              <a:t>Seghair</a:t>
            </a:r>
            <a:r>
              <a:rPr lang="en-US" sz="2400" dirty="0">
                <a:solidFill>
                  <a:srgbClr val="0070C0"/>
                </a:solidFill>
              </a:rPr>
              <a:t> and Russian </a:t>
            </a:r>
            <a:r>
              <a:rPr lang="en-US" sz="2400" dirty="0" smtClean="0">
                <a:solidFill>
                  <a:srgbClr val="0070C0"/>
                </a:solidFill>
              </a:rPr>
              <a:t>team will </a:t>
            </a:r>
            <a:r>
              <a:rPr lang="en-US" sz="2400" dirty="0">
                <a:solidFill>
                  <a:srgbClr val="0070C0"/>
                </a:solidFill>
              </a:rPr>
              <a:t>check, correct, install the all in  P1,P2,P5 </a:t>
            </a:r>
            <a:r>
              <a:rPr lang="en-US" sz="2400" dirty="0" smtClean="0">
                <a:solidFill>
                  <a:srgbClr val="0070C0"/>
                </a:solidFill>
              </a:rPr>
              <a:t>surface racks</a:t>
            </a:r>
            <a:r>
              <a:rPr lang="en-US" b="1" dirty="0" smtClean="0">
                <a:solidFill>
                  <a:srgbClr val="0070C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				</a:t>
            </a:r>
            <a:endParaRPr lang="en-GB" dirty="0" smtClean="0"/>
          </a:p>
          <a:p>
            <a:r>
              <a:rPr lang="en-US" sz="1200" b="1" dirty="0" smtClean="0">
                <a:solidFill>
                  <a:srgbClr val="00B050"/>
                </a:solidFill>
              </a:rPr>
              <a:t>P1 -/+, P2 -/+, P5 -/+: </a:t>
            </a:r>
            <a:r>
              <a:rPr lang="en-US" sz="1200" dirty="0" smtClean="0">
                <a:solidFill>
                  <a:srgbClr val="00B050"/>
                </a:solidFill>
              </a:rPr>
              <a:t>to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dirty="0" smtClean="0">
                <a:solidFill>
                  <a:srgbClr val="00B050"/>
                </a:solidFill>
              </a:rPr>
              <a:t>change the configuration: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rgbClr val="00B050"/>
                </a:solidFill>
              </a:rPr>
              <a:t>	P6 </a:t>
            </a:r>
            <a:r>
              <a:rPr lang="en-US" sz="1200" b="1" dirty="0" smtClean="0">
                <a:solidFill>
                  <a:srgbClr val="00B050"/>
                </a:solidFill>
              </a:rPr>
              <a:t>+ , P7 +, P8 +, P3 +</a:t>
            </a:r>
            <a:r>
              <a:rPr lang="en-US" sz="1200" b="1" dirty="0" smtClean="0">
                <a:solidFill>
                  <a:srgbClr val="FF0000"/>
                </a:solidFill>
              </a:rPr>
              <a:t>  </a:t>
            </a:r>
            <a:r>
              <a:rPr lang="en-US" sz="1200" b="1" dirty="0" smtClean="0">
                <a:solidFill>
                  <a:srgbClr val="00B050"/>
                </a:solidFill>
              </a:rPr>
              <a:t>: OK </a:t>
            </a:r>
          </a:p>
          <a:p>
            <a:r>
              <a:rPr lang="en-GB" sz="1200" dirty="0" smtClean="0">
                <a:solidFill>
                  <a:srgbClr val="FF0000"/>
                </a:solidFill>
              </a:rPr>
              <a:t>Pt4</a:t>
            </a:r>
            <a:r>
              <a:rPr lang="en-GB" sz="1200" dirty="0" smtClean="0"/>
              <a:t> </a:t>
            </a:r>
            <a:r>
              <a:rPr lang="en-GB" sz="1200" dirty="0"/>
              <a:t>: </a:t>
            </a:r>
            <a:r>
              <a:rPr lang="en-GB" sz="1200" dirty="0" smtClean="0"/>
              <a:t>March (Bernd’s request) </a:t>
            </a:r>
          </a:p>
          <a:p>
            <a:r>
              <a:rPr lang="en-US" sz="1200" dirty="0" smtClean="0"/>
              <a:t>Rack configuration:</a:t>
            </a:r>
          </a:p>
          <a:p>
            <a:pPr marL="0" indent="0">
              <a:buNone/>
            </a:pPr>
            <a:r>
              <a:rPr lang="en-US" sz="1200" dirty="0" smtClean="0"/>
              <a:t>			R  L</a:t>
            </a:r>
          </a:p>
          <a:p>
            <a:pPr marL="0" indent="0">
              <a:buNone/>
            </a:pPr>
            <a:r>
              <a:rPr lang="en-US" sz="1200" dirty="0" smtClean="0"/>
              <a:t>			I   C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70C0"/>
                </a:solidFill>
              </a:rPr>
              <a:t>- </a:t>
            </a:r>
            <a:r>
              <a:rPr lang="en-US" sz="1200" dirty="0" smtClean="0">
                <a:solidFill>
                  <a:srgbClr val="00B050"/>
                </a:solidFill>
              </a:rPr>
              <a:t>ground metallic bar: &gt;5 fixation – OK (P3)</a:t>
            </a:r>
          </a:p>
          <a:p>
            <a:pPr marL="0" indent="0">
              <a:buNone/>
            </a:pPr>
            <a:endParaRPr lang="en-GB" sz="2000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7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Tunnel racks and HV divider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" dirty="0" smtClean="0"/>
              <a:t>HV divider installation: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00B050"/>
                </a:solidFill>
              </a:rPr>
              <a:t>Installed in all “standard”   locations in all Points, except </a:t>
            </a:r>
            <a:r>
              <a:rPr lang="en-US" sz="1000" dirty="0">
                <a:solidFill>
                  <a:srgbClr val="FF0000"/>
                </a:solidFill>
              </a:rPr>
              <a:t>L6</a:t>
            </a:r>
            <a:r>
              <a:rPr lang="en-US" sz="1000" dirty="0" smtClean="0">
                <a:solidFill>
                  <a:srgbClr val="00B05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In “special cases” – not installed, </a:t>
            </a:r>
            <a:endParaRPr lang="en-US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but </a:t>
            </a:r>
            <a:r>
              <a:rPr lang="en-US" sz="1800" dirty="0" smtClean="0">
                <a:solidFill>
                  <a:srgbClr val="0070C0"/>
                </a:solidFill>
              </a:rPr>
              <a:t>long cables was ordered ( Remo</a:t>
            </a:r>
            <a:r>
              <a:rPr lang="en-US" sz="1800" dirty="0" smtClean="0">
                <a:solidFill>
                  <a:srgbClr val="0070C0"/>
                </a:solidFill>
              </a:rPr>
              <a:t>) - ?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r>
              <a:rPr lang="en-US" sz="1400" dirty="0" smtClean="0"/>
              <a:t>L5: </a:t>
            </a:r>
            <a:r>
              <a:rPr lang="en-GB" sz="1400" dirty="0" smtClean="0"/>
              <a:t>restoration of racks after He spill </a:t>
            </a:r>
            <a:r>
              <a:rPr lang="en-GB" sz="1400" dirty="0" smtClean="0"/>
              <a:t>test</a:t>
            </a:r>
          </a:p>
          <a:p>
            <a:endParaRPr lang="en-US" sz="14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pPr marL="0" indent="0">
              <a:buNone/>
            </a:pPr>
            <a:endParaRPr lang="en-GB" sz="10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Racks – CFC cards : ready for installation ( Ion or Russian team)</a:t>
            </a:r>
          </a:p>
        </p:txBody>
      </p:sp>
    </p:spTree>
    <p:extLst>
      <p:ext uri="{BB962C8B-B14F-4D97-AF65-F5344CB8AC3E}">
        <p14:creationId xmlns:p14="http://schemas.microsoft.com/office/powerpoint/2010/main" val="15992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BLM </a:t>
            </a:r>
            <a:r>
              <a:rPr lang="en-US" b="1" dirty="0" smtClean="0">
                <a:solidFill>
                  <a:srgbClr val="0070C0"/>
                </a:solidFill>
              </a:rPr>
              <a:t>re-installation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900" u="sng" dirty="0" smtClean="0"/>
          </a:p>
          <a:p>
            <a:pPr>
              <a:buFont typeface="Arial" charset="0"/>
              <a:buChar char="•"/>
            </a:pPr>
            <a:r>
              <a:rPr lang="en-US" sz="3100" dirty="0" smtClean="0"/>
              <a:t>Current status of DS+ARC </a:t>
            </a:r>
            <a:r>
              <a:rPr lang="en-US" sz="3100" u="sng" dirty="0" smtClean="0"/>
              <a:t>installation</a:t>
            </a:r>
            <a:r>
              <a:rPr lang="en-US" sz="3100" dirty="0" smtClean="0"/>
              <a:t>:</a:t>
            </a:r>
          </a:p>
          <a:p>
            <a:pPr marL="0" indent="0">
              <a:buNone/>
            </a:pPr>
            <a:r>
              <a:rPr lang="en-US" sz="3100" dirty="0" smtClean="0">
                <a:solidFill>
                  <a:srgbClr val="00B050"/>
                </a:solidFill>
              </a:rPr>
              <a:t>Sector 6-7  - done</a:t>
            </a:r>
          </a:p>
          <a:p>
            <a:pPr marL="0" indent="0">
              <a:buNone/>
            </a:pPr>
            <a:r>
              <a:rPr lang="en-US" sz="3100" dirty="0" smtClean="0">
                <a:solidFill>
                  <a:srgbClr val="00B050"/>
                </a:solidFill>
              </a:rPr>
              <a:t>Sector 5-6 </a:t>
            </a:r>
            <a:r>
              <a:rPr lang="en-US" sz="3100" dirty="0" smtClean="0">
                <a:solidFill>
                  <a:srgbClr val="00B050"/>
                </a:solidFill>
              </a:rPr>
              <a:t>– done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6400" dirty="0" smtClean="0">
                <a:solidFill>
                  <a:srgbClr val="00B050"/>
                </a:solidFill>
              </a:rPr>
              <a:t>Sector 7-8 </a:t>
            </a:r>
            <a:r>
              <a:rPr lang="en-US" sz="6400" dirty="0" smtClean="0">
                <a:solidFill>
                  <a:srgbClr val="00B050"/>
                </a:solidFill>
              </a:rPr>
              <a:t>– R7 – done</a:t>
            </a:r>
          </a:p>
          <a:p>
            <a:pPr marL="0" indent="0">
              <a:buNone/>
            </a:pPr>
            <a:r>
              <a:rPr lang="en-US" sz="6400" dirty="0">
                <a:solidFill>
                  <a:srgbClr val="00B050"/>
                </a:solidFill>
              </a:rPr>
              <a:t>	</a:t>
            </a:r>
            <a:r>
              <a:rPr lang="en-US" sz="6400" dirty="0" smtClean="0">
                <a:solidFill>
                  <a:srgbClr val="00B050"/>
                </a:solidFill>
              </a:rPr>
              <a:t>  </a:t>
            </a:r>
            <a:r>
              <a:rPr lang="en-US" sz="6400" dirty="0" smtClean="0">
                <a:solidFill>
                  <a:srgbClr val="0070C0"/>
                </a:solidFill>
              </a:rPr>
              <a:t>L8 –   4 working days to finish</a:t>
            </a:r>
          </a:p>
          <a:p>
            <a:pPr marL="0" indent="0">
              <a:buNone/>
            </a:pPr>
            <a:r>
              <a:rPr lang="en-US" sz="6400" dirty="0" smtClean="0">
                <a:solidFill>
                  <a:srgbClr val="00B050"/>
                </a:solidFill>
              </a:rPr>
              <a:t>- All </a:t>
            </a:r>
            <a:r>
              <a:rPr lang="en-US" sz="6400" dirty="0">
                <a:solidFill>
                  <a:srgbClr val="00B050"/>
                </a:solidFill>
              </a:rPr>
              <a:t>SEMs  was dismounted </a:t>
            </a:r>
            <a:r>
              <a:rPr lang="en-US" sz="6400" dirty="0" smtClean="0">
                <a:solidFill>
                  <a:srgbClr val="00B050"/>
                </a:solidFill>
              </a:rPr>
              <a:t> in L8 ( to exchange for LIC)</a:t>
            </a:r>
          </a:p>
          <a:p>
            <a:pPr marL="0" indent="0">
              <a:buNone/>
            </a:pPr>
            <a:r>
              <a:rPr lang="en-US" sz="6400" dirty="0" smtClean="0">
                <a:solidFill>
                  <a:srgbClr val="0070C0"/>
                </a:solidFill>
              </a:rPr>
              <a:t>- BLMQI.01L8.B1E30)MQXA(BPMSW)  with support was </a:t>
            </a:r>
            <a:r>
              <a:rPr lang="en-US" sz="6400" dirty="0" err="1" smtClean="0">
                <a:solidFill>
                  <a:srgbClr val="0070C0"/>
                </a:solidFill>
              </a:rPr>
              <a:t>dismonted</a:t>
            </a:r>
            <a:r>
              <a:rPr lang="en-US" sz="6400" dirty="0" smtClean="0">
                <a:solidFill>
                  <a:srgbClr val="0070C0"/>
                </a:solidFill>
              </a:rPr>
              <a:t> for </a:t>
            </a:r>
            <a:r>
              <a:rPr lang="en-US" sz="6400" dirty="0" err="1" smtClean="0">
                <a:solidFill>
                  <a:srgbClr val="0070C0"/>
                </a:solidFill>
              </a:rPr>
              <a:t>LHCb</a:t>
            </a:r>
            <a:r>
              <a:rPr lang="en-US" sz="6400" dirty="0" smtClean="0">
                <a:solidFill>
                  <a:srgbClr val="0070C0"/>
                </a:solidFill>
              </a:rPr>
              <a:t> counter installation, and to install in new, shifted place </a:t>
            </a:r>
            <a:endParaRPr lang="en-US" sz="6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6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6400" dirty="0" smtClean="0">
                <a:solidFill>
                  <a:srgbClr val="FF0000"/>
                </a:solidFill>
              </a:rPr>
              <a:t>But </a:t>
            </a:r>
            <a:r>
              <a:rPr lang="en-US" sz="6400" dirty="0" smtClean="0">
                <a:solidFill>
                  <a:srgbClr val="FF0000"/>
                </a:solidFill>
              </a:rPr>
              <a:t>no access in sector 7-8 10-11-12/03 and 17-18/03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>
                <a:solidFill>
                  <a:srgbClr val="0070C0"/>
                </a:solidFill>
              </a:rPr>
              <a:t>Remarks:</a:t>
            </a:r>
            <a:endParaRPr lang="en-US" sz="6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6400" dirty="0">
                <a:solidFill>
                  <a:srgbClr val="0070C0"/>
                </a:solidFill>
              </a:rPr>
              <a:t> </a:t>
            </a:r>
            <a:r>
              <a:rPr lang="en-US" sz="6400" dirty="0" smtClean="0">
                <a:solidFill>
                  <a:srgbClr val="0070C0"/>
                </a:solidFill>
              </a:rPr>
              <a:t>	a) good collaboration with QPS team  on DS of L8 to put down the common longest cable trays</a:t>
            </a:r>
          </a:p>
          <a:p>
            <a:pPr marL="0" indent="0">
              <a:buNone/>
            </a:pPr>
            <a:r>
              <a:rPr lang="en-US" sz="6400" dirty="0">
                <a:solidFill>
                  <a:srgbClr val="0070C0"/>
                </a:solidFill>
              </a:rPr>
              <a:t>	</a:t>
            </a:r>
            <a:r>
              <a:rPr lang="en-US" sz="6400" dirty="0" smtClean="0">
                <a:solidFill>
                  <a:srgbClr val="0070C0"/>
                </a:solidFill>
              </a:rPr>
              <a:t>b) BLM team  works with walkways</a:t>
            </a:r>
            <a:endParaRPr lang="en-US" sz="6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4800" dirty="0" smtClean="0">
                <a:solidFill>
                  <a:srgbClr val="FF0000"/>
                </a:solidFill>
              </a:rPr>
              <a:t>List what we need to be work before </a:t>
            </a:r>
            <a:r>
              <a:rPr lang="en-US" sz="4800" u="sng" dirty="0" smtClean="0">
                <a:solidFill>
                  <a:srgbClr val="FF0000"/>
                </a:solidFill>
              </a:rPr>
              <a:t>RSM</a:t>
            </a:r>
            <a:r>
              <a:rPr lang="en-US" sz="48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4800" dirty="0" smtClean="0"/>
              <a:t>Installation, surface rack, tunnel rack, DB, </a:t>
            </a:r>
            <a:r>
              <a:rPr lang="en-US" sz="4800" dirty="0" smtClean="0"/>
              <a:t>…</a:t>
            </a:r>
          </a:p>
          <a:p>
            <a:pPr marL="0" indent="0">
              <a:buNone/>
            </a:pPr>
            <a:endParaRPr lang="en-US" sz="4800" dirty="0" smtClean="0"/>
          </a:p>
          <a:p>
            <a:pPr>
              <a:buFont typeface="Arial" charset="0"/>
              <a:buChar char="•"/>
            </a:pPr>
            <a:r>
              <a:rPr lang="en-US" sz="4800" dirty="0" smtClean="0">
                <a:solidFill>
                  <a:srgbClr val="FF0000"/>
                </a:solidFill>
              </a:rPr>
              <a:t>Request to move the source on surface</a:t>
            </a:r>
            <a:r>
              <a:rPr lang="en-US" sz="4800" dirty="0" smtClean="0">
                <a:solidFill>
                  <a:srgbClr val="FF0000"/>
                </a:solidFill>
              </a:rPr>
              <a:t>? </a:t>
            </a:r>
            <a:endParaRPr lang="en-US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8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4800" dirty="0" smtClean="0"/>
              <a:t>LSS installation</a:t>
            </a:r>
          </a:p>
          <a:p>
            <a:pPr marL="0" indent="0">
              <a:buNone/>
            </a:pPr>
            <a:endParaRPr lang="en-US" sz="48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4800" dirty="0" smtClean="0"/>
              <a:t>New </a:t>
            </a:r>
            <a:r>
              <a:rPr lang="en-US" sz="4800" dirty="0" smtClean="0"/>
              <a:t>installation:</a:t>
            </a:r>
          </a:p>
          <a:p>
            <a:pPr marL="0" indent="0">
              <a:buNone/>
            </a:pPr>
            <a:endParaRPr lang="en-US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Divers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Databases: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   </a:t>
            </a:r>
            <a:r>
              <a:rPr lang="en-US" sz="2200" dirty="0" err="1" smtClean="0">
                <a:solidFill>
                  <a:srgbClr val="0070C0"/>
                </a:solidFill>
              </a:rPr>
              <a:t>cryoBLM</a:t>
            </a:r>
            <a:r>
              <a:rPr lang="en-US" sz="2200" dirty="0" smtClean="0">
                <a:solidFill>
                  <a:srgbClr val="0070C0"/>
                </a:solidFill>
              </a:rPr>
              <a:t>-BJBAP box and expert names and DCUM are in Layout(MTF)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US" sz="1100" dirty="0"/>
              <a:t>Slot </a:t>
            </a:r>
            <a:r>
              <a:rPr lang="en-US" sz="1100" dirty="0" smtClean="0"/>
              <a:t>Labels ( after changes of expert names)</a:t>
            </a:r>
          </a:p>
          <a:p>
            <a:r>
              <a:rPr lang="en-US" sz="1100" dirty="0" smtClean="0"/>
              <a:t>Rad Source test ( 2 sources )</a:t>
            </a:r>
          </a:p>
          <a:p>
            <a:r>
              <a:rPr lang="en-US" sz="1100" dirty="0" smtClean="0"/>
              <a:t>ECR for HV divider is released</a:t>
            </a:r>
          </a:p>
          <a:p>
            <a:r>
              <a:rPr lang="en-US" sz="1100" dirty="0" smtClean="0"/>
              <a:t>Label for new  “short” cable (BJBDV - BJBAP)</a:t>
            </a:r>
          </a:p>
          <a:p>
            <a:r>
              <a:rPr lang="en-US" sz="1100" dirty="0" smtClean="0"/>
              <a:t>Amendment for 1 month* 4 persons prolongation – signed at CERN</a:t>
            </a:r>
          </a:p>
          <a:p>
            <a:r>
              <a:rPr lang="en-US" sz="2200" dirty="0" smtClean="0"/>
              <a:t>ECR for LICs 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LIC’s tests and shrinking at GIF: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smtClean="0">
                <a:solidFill>
                  <a:srgbClr val="0070C0"/>
                </a:solidFill>
              </a:rPr>
              <a:t>  - shrinking – 12.03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smtClean="0">
                <a:solidFill>
                  <a:srgbClr val="0070C0"/>
                </a:solidFill>
              </a:rPr>
              <a:t>  - irradiation on front irradiator – 17-18/03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4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176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LS1@LHC BLM planning</vt:lpstr>
      <vt:lpstr>Surface racks</vt:lpstr>
      <vt:lpstr>Tunnel racks and HV divider</vt:lpstr>
      <vt:lpstr>BLM re-installation</vt:lpstr>
      <vt:lpstr>Divers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31</cp:revision>
  <dcterms:created xsi:type="dcterms:W3CDTF">2014-01-19T14:18:55Z</dcterms:created>
  <dcterms:modified xsi:type="dcterms:W3CDTF">2014-03-08T17:37:53Z</dcterms:modified>
</cp:coreProperties>
</file>