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2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23/03/2014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LS1 BLM@LHC status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/>
              <a:t>Surface racks: </a:t>
            </a:r>
            <a:r>
              <a:rPr lang="en-GB" sz="2800" dirty="0" smtClean="0"/>
              <a:t>Pt4  </a:t>
            </a:r>
            <a:r>
              <a:rPr lang="en-GB" sz="2800" dirty="0" smtClean="0"/>
              <a:t>- </a:t>
            </a:r>
            <a:r>
              <a:rPr lang="en-US" sz="2000" dirty="0" smtClean="0"/>
              <a:t>Friday, April 4, 14:00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b="1" dirty="0" smtClean="0"/>
              <a:t>BLM re-installation: </a:t>
            </a:r>
            <a:r>
              <a:rPr lang="en-US" sz="2200" dirty="0" smtClean="0"/>
              <a:t>Sector </a:t>
            </a:r>
            <a:r>
              <a:rPr lang="en-US" sz="2200" dirty="0"/>
              <a:t>8-1: </a:t>
            </a:r>
            <a:r>
              <a:rPr lang="en-US" sz="2200" dirty="0" smtClean="0"/>
              <a:t> R8 done, L1 – continue (half of it – done)</a:t>
            </a:r>
          </a:p>
          <a:p>
            <a:pPr marL="0" indent="0">
              <a:buNone/>
            </a:pPr>
            <a:r>
              <a:rPr lang="en-US" sz="1600" dirty="0" smtClean="0"/>
              <a:t>But </a:t>
            </a:r>
            <a:r>
              <a:rPr lang="en-US" sz="1600" u="sng" dirty="0" smtClean="0"/>
              <a:t>access constrains: </a:t>
            </a:r>
            <a:r>
              <a:rPr lang="en-US" sz="1300" dirty="0" smtClean="0"/>
              <a:t>Sector 8-1: 03-04 April - No </a:t>
            </a:r>
            <a:r>
              <a:rPr lang="en-US" sz="1300" dirty="0"/>
              <a:t>access Pressure Test DFBAP and </a:t>
            </a:r>
            <a:r>
              <a:rPr lang="en-US" sz="1300" dirty="0" smtClean="0"/>
              <a:t>DFBAA,7am-22pm – Contact to Marzia to change the schedule for  8-1 sector</a:t>
            </a:r>
            <a:endParaRPr lang="en-US" sz="2800" dirty="0"/>
          </a:p>
          <a:p>
            <a:pPr marL="0" indent="0">
              <a:buNone/>
            </a:pPr>
            <a:r>
              <a:rPr lang="en-US" sz="1400" dirty="0" smtClean="0"/>
              <a:t>Still open ICs or additional requests (Mirko) for opening IC’s, the vacuum pumps connections, the common cable trays (Knud)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800" b="1" dirty="0" smtClean="0"/>
              <a:t>Coating</a:t>
            </a:r>
            <a:r>
              <a:rPr lang="en-US" sz="2800" dirty="0" smtClean="0"/>
              <a:t> </a:t>
            </a:r>
            <a:r>
              <a:rPr lang="en-US" sz="2300" dirty="0"/>
              <a:t>of rest of supports and brides </a:t>
            </a:r>
            <a:r>
              <a:rPr lang="en-US" sz="2300" dirty="0" smtClean="0"/>
              <a:t>outside </a:t>
            </a:r>
            <a:r>
              <a:rPr lang="en-US" sz="2300" dirty="0"/>
              <a:t>of CERN,  </a:t>
            </a:r>
            <a:r>
              <a:rPr lang="en-US" sz="2300" u="sng" dirty="0"/>
              <a:t>RAL3020</a:t>
            </a:r>
            <a:r>
              <a:rPr lang="en-US" sz="2300" dirty="0"/>
              <a:t> + </a:t>
            </a:r>
            <a:r>
              <a:rPr lang="en-US" sz="2300" u="sng" dirty="0" smtClean="0"/>
              <a:t>schedule</a:t>
            </a:r>
            <a:endParaRPr lang="en-US" sz="2300" u="sng" dirty="0"/>
          </a:p>
          <a:p>
            <a:pPr marL="0" indent="0">
              <a:buNone/>
            </a:pPr>
            <a:endParaRPr lang="en-US" sz="28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2800" b="1" dirty="0" smtClean="0"/>
              <a:t>Change of Russian team </a:t>
            </a:r>
            <a:r>
              <a:rPr lang="en-US" sz="2800" dirty="0" smtClean="0"/>
              <a:t>–  </a:t>
            </a:r>
            <a:r>
              <a:rPr lang="en-US" sz="1700" dirty="0" smtClean="0"/>
              <a:t>1</a:t>
            </a:r>
            <a:r>
              <a:rPr lang="en-US" sz="1700" baseline="30000" dirty="0" smtClean="0"/>
              <a:t>st</a:t>
            </a:r>
            <a:r>
              <a:rPr lang="en-US" sz="1700" dirty="0" smtClean="0"/>
              <a:t> team works– surface racks, ~4 sectors installation (especially where without connectors), GIF measurements and shrinking </a:t>
            </a:r>
          </a:p>
          <a:p>
            <a:pPr marL="0" indent="0">
              <a:buNone/>
            </a:pPr>
            <a:r>
              <a:rPr lang="en-US" sz="1700" dirty="0" smtClean="0"/>
              <a:t>				2</a:t>
            </a:r>
            <a:r>
              <a:rPr lang="en-US" sz="1700" baseline="30000" dirty="0" smtClean="0"/>
              <a:t>nd</a:t>
            </a:r>
            <a:r>
              <a:rPr lang="en-US" sz="1700" dirty="0" smtClean="0"/>
              <a:t> team for 02/04 – 30/06 (3</a:t>
            </a:r>
            <a:r>
              <a:rPr lang="en-US" sz="1700" baseline="30000" dirty="0" smtClean="0"/>
              <a:t>rd</a:t>
            </a:r>
            <a:r>
              <a:rPr lang="en-US" sz="1700" dirty="0" smtClean="0"/>
              <a:t> team: 1.07 to 30.09), </a:t>
            </a:r>
          </a:p>
          <a:p>
            <a:pPr marL="0" indent="0">
              <a:buNone/>
            </a:pPr>
            <a:r>
              <a:rPr lang="en-US" sz="1700" dirty="0" smtClean="0"/>
              <a:t>			</a:t>
            </a:r>
            <a:r>
              <a:rPr lang="en-US" sz="1700" smtClean="0"/>
              <a:t>	May, 2014 </a:t>
            </a:r>
            <a:r>
              <a:rPr lang="en-US" sz="1700" dirty="0" smtClean="0"/>
              <a:t>– the possible prolongation of Russian team  up to Dec 19, 2014 ( if the LS1 schedule of RSM… )  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n-GB" sz="2100" dirty="0"/>
          </a:p>
        </p:txBody>
      </p:sp>
      <p:sp>
        <p:nvSpPr>
          <p:cNvPr id="4" name="TextBox 3"/>
          <p:cNvSpPr txBox="1"/>
          <p:nvPr/>
        </p:nvSpPr>
        <p:spPr>
          <a:xfrm>
            <a:off x="7668344" y="116632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31.03.2014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76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17653</TotalTime>
  <Words>127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LS1 BLM@LHC status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64</cp:revision>
  <dcterms:created xsi:type="dcterms:W3CDTF">2014-01-19T14:18:55Z</dcterms:created>
  <dcterms:modified xsi:type="dcterms:W3CDTF">2014-03-31T05:43:47Z</dcterms:modified>
</cp:coreProperties>
</file>