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07</a:t>
            </a:r>
            <a:r>
              <a:rPr lang="en-US" dirty="0" smtClean="0"/>
              <a:t>/04/2014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				</a:t>
            </a:r>
            <a:endParaRPr lang="en-GB" dirty="0" smtClean="0"/>
          </a:p>
          <a:p>
            <a:r>
              <a:rPr lang="en-US" sz="1000" b="1" dirty="0" smtClean="0"/>
              <a:t>P2 </a:t>
            </a:r>
            <a:r>
              <a:rPr lang="en-US" sz="1000" b="1" dirty="0" smtClean="0"/>
              <a:t>     + </a:t>
            </a:r>
            <a:r>
              <a:rPr lang="en-US" sz="1000" b="1" dirty="0" smtClean="0"/>
              <a:t>corrected </a:t>
            </a:r>
            <a:r>
              <a:rPr lang="en-US" sz="1000" b="1" dirty="0" smtClean="0"/>
              <a:t> </a:t>
            </a:r>
            <a:r>
              <a:rPr lang="en-US" sz="1000" b="1" dirty="0" smtClean="0"/>
              <a:t>the configuration</a:t>
            </a:r>
          </a:p>
          <a:p>
            <a:r>
              <a:rPr lang="en-GB" sz="1000" b="1" dirty="0" smtClean="0"/>
              <a:t>P4      + installed but  </a:t>
            </a:r>
            <a:r>
              <a:rPr lang="en-GB" sz="1000" b="1" dirty="0" err="1" smtClean="0"/>
              <a:t>p.s.</a:t>
            </a:r>
            <a:r>
              <a:rPr lang="en-GB" sz="1000" b="1" dirty="0" smtClean="0"/>
              <a:t> should be below row 31 ( currently 34).</a:t>
            </a:r>
          </a:p>
          <a:p>
            <a:pPr marL="0" indent="0">
              <a:buNone/>
            </a:pPr>
            <a:r>
              <a:rPr lang="en-US" sz="1000" b="1" dirty="0"/>
              <a:t>	</a:t>
            </a:r>
            <a:r>
              <a:rPr lang="en-US" sz="1000" b="1" dirty="0" smtClean="0"/>
              <a:t>  </a:t>
            </a:r>
            <a:r>
              <a:rPr lang="en-US" sz="1000" b="1" dirty="0" smtClean="0"/>
              <a:t>+ </a:t>
            </a:r>
            <a:r>
              <a:rPr lang="en-GB" sz="1000" b="1" dirty="0" smtClean="0"/>
              <a:t>4 </a:t>
            </a:r>
            <a:r>
              <a:rPr lang="en-GB" sz="1000" b="1" dirty="0" smtClean="0"/>
              <a:t>extensions  in hall of P4</a:t>
            </a:r>
          </a:p>
          <a:p>
            <a:pPr marL="0" indent="0">
              <a:buNone/>
            </a:pPr>
            <a:r>
              <a:rPr lang="en-GB" sz="1000" b="1" dirty="0"/>
              <a:t>	</a:t>
            </a:r>
            <a:endParaRPr lang="en-GB" sz="10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US" sz="800" b="1" dirty="0" smtClean="0"/>
              <a:t>		Rack </a:t>
            </a:r>
            <a:r>
              <a:rPr lang="en-US" sz="800" b="1" dirty="0" smtClean="0"/>
              <a:t>configuration:</a:t>
            </a:r>
          </a:p>
          <a:p>
            <a:pPr marL="0" indent="0">
              <a:buNone/>
            </a:pPr>
            <a:r>
              <a:rPr lang="en-US" sz="800" b="1" dirty="0" smtClean="0"/>
              <a:t>	</a:t>
            </a:r>
            <a:r>
              <a:rPr lang="en-US" sz="800" b="1" dirty="0" smtClean="0"/>
              <a:t>	R  </a:t>
            </a:r>
            <a:r>
              <a:rPr lang="en-US" sz="800" b="1" dirty="0" smtClean="0"/>
              <a:t>L</a:t>
            </a:r>
          </a:p>
          <a:p>
            <a:pPr marL="0" indent="0">
              <a:buNone/>
            </a:pPr>
            <a:r>
              <a:rPr lang="en-US" sz="800" b="1" dirty="0" smtClean="0"/>
              <a:t>	</a:t>
            </a:r>
            <a:r>
              <a:rPr lang="en-US" sz="800" b="1" dirty="0" smtClean="0"/>
              <a:t>	I   </a:t>
            </a:r>
            <a:r>
              <a:rPr lang="en-US" sz="800" b="1" dirty="0" smtClean="0"/>
              <a:t>C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14564" y="1940861"/>
            <a:ext cx="1344356" cy="1008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12416" y="3389773"/>
            <a:ext cx="1361549" cy="102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444089" y="2380447"/>
            <a:ext cx="1404664" cy="105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53013"/>
              </p:ext>
            </p:extLst>
          </p:nvPr>
        </p:nvGraphicFramePr>
        <p:xfrm>
          <a:off x="3203848" y="2204863"/>
          <a:ext cx="4095476" cy="4525959"/>
        </p:xfrm>
        <a:graphic>
          <a:graphicData uri="http://schemas.openxmlformats.org/drawingml/2006/table">
            <a:tbl>
              <a:tblPr/>
              <a:tblGrid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  <a:gridCol w="93079"/>
              </a:tblGrid>
              <a:tr h="267602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SR1|3|5|6 &amp; SX4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SR1|3|5|6 &amp; SX4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Rack: BLMLHC   BY01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Rack: BLMLHC   BY02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Empty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Empty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STORAGE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STORAGE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SUPPORT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SUPPORT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BOBR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BLECS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BOBR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BLECS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U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U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16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CFVM-SR1-BLML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Fan VME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 71300130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CFVM-SR2-BLMC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Fan VME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 71300217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AIR DEFLECTOR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AIR DEFLECTOR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798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2"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Empty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STORAGE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0531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OPTICAL CABLE SUPPORT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BOBR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BLECS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L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h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U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16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CFVM-SR2-BLMR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Fan VME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SN: 71300216</a:t>
                      </a: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AIR DEFLECTOR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798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Rack Control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Rack Control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Empty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Empty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HV Power Supply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F  A  N  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AIR DEFLECTOR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BIC "UNMASKABLE" 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HCCIBUS-ID000xxx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896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BIC "MASKABLE" 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r" fontAlgn="ctr"/>
                      <a:r>
                        <a:rPr lang="en-GB" sz="400" b="0" i="0" u="none" strike="noStrike">
                          <a:effectLst/>
                          <a:latin typeface="Arial"/>
                        </a:rPr>
                        <a:t>HCCIBUS-ID000xxx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14"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Internet 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Internet 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BLM tunnel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BLM re-installation: </a:t>
            </a:r>
          </a:p>
          <a:p>
            <a:pPr marL="0" indent="0">
              <a:buNone/>
            </a:pPr>
            <a:r>
              <a:rPr lang="en-US" sz="2000" dirty="0" smtClean="0"/>
              <a:t>Sector </a:t>
            </a:r>
            <a:r>
              <a:rPr lang="en-US" sz="2000" dirty="0"/>
              <a:t>8-1: </a:t>
            </a:r>
            <a:r>
              <a:rPr lang="en-US" sz="2000" dirty="0" smtClean="0"/>
              <a:t> R8 done, L1 – not yet finish (20L1-&gt;33L1, 2-3 working days)</a:t>
            </a:r>
          </a:p>
          <a:p>
            <a:pPr marL="0" indent="0">
              <a:buNone/>
            </a:pPr>
            <a:r>
              <a:rPr lang="en-US" sz="2000" dirty="0" smtClean="0"/>
              <a:t>Sector 1-2 : from 07.04</a:t>
            </a:r>
          </a:p>
          <a:p>
            <a:pPr marL="0" indent="0">
              <a:buNone/>
            </a:pPr>
            <a:r>
              <a:rPr lang="en-US" sz="2000" dirty="0" smtClean="0"/>
              <a:t>* Re-install BLM in open </a:t>
            </a:r>
            <a:r>
              <a:rPr lang="en-US" sz="2000" dirty="0" err="1" smtClean="0"/>
              <a:t>Ics</a:t>
            </a:r>
            <a:r>
              <a:rPr lang="en-US" sz="2000" dirty="0" smtClean="0"/>
              <a:t> ( sector 6-7 first)</a:t>
            </a:r>
          </a:p>
          <a:p>
            <a:pPr marL="0" indent="0">
              <a:buNone/>
            </a:pPr>
            <a:r>
              <a:rPr lang="en-US" sz="2000" b="1" dirty="0" smtClean="0"/>
              <a:t>LSS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Coating</a:t>
            </a:r>
            <a:r>
              <a:rPr lang="en-US" sz="2000" dirty="0" smtClean="0"/>
              <a:t> </a:t>
            </a:r>
            <a:r>
              <a:rPr lang="en-US" sz="2000" dirty="0"/>
              <a:t>of rest of </a:t>
            </a:r>
            <a:r>
              <a:rPr lang="en-US" sz="2000" u="sng" dirty="0"/>
              <a:t>supports</a:t>
            </a:r>
            <a:r>
              <a:rPr lang="en-US" sz="2000" dirty="0"/>
              <a:t> and brides </a:t>
            </a:r>
            <a:r>
              <a:rPr lang="en-US" sz="2000" dirty="0" smtClean="0"/>
              <a:t>outside </a:t>
            </a:r>
            <a:r>
              <a:rPr lang="en-US" sz="2000" dirty="0"/>
              <a:t>of CERN,  RAL3020 + </a:t>
            </a:r>
            <a:r>
              <a:rPr lang="en-US" sz="2000" u="sng" dirty="0" smtClean="0"/>
              <a:t>schedule : </a:t>
            </a:r>
            <a:r>
              <a:rPr lang="en-US" sz="2000" dirty="0" smtClean="0"/>
              <a:t>  the sample?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 Russian team 	 </a:t>
            </a:r>
            <a:r>
              <a:rPr lang="en-US" sz="2000" dirty="0" smtClean="0"/>
              <a:t>–  + 02/04 – 30/06 ; -3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team 30/06(24/06?) – 30.09 (23.09)</a:t>
            </a:r>
          </a:p>
          <a:p>
            <a:pPr marL="0" indent="0">
              <a:buNone/>
            </a:pPr>
            <a:r>
              <a:rPr lang="en-US" sz="2000" dirty="0" smtClean="0"/>
              <a:t> 	</a:t>
            </a:r>
            <a:r>
              <a:rPr lang="en-US" sz="2000" dirty="0"/>
              <a:t>	</a:t>
            </a:r>
            <a:r>
              <a:rPr lang="en-US" sz="2000" dirty="0" smtClean="0"/>
              <a:t> – the possible prolongation of Russian team: 							30.09(23.09) – 12.12.2014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SEM-&gt;LIC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N</a:t>
            </a:r>
            <a:r>
              <a:rPr lang="en-US" sz="2000" b="1" dirty="0" smtClean="0"/>
              <a:t>ew Installation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/>
              <a:t>HV divider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Last, April 2014, BLM related schedule ( 2 pdf files)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9378</TotalTime>
  <Words>360</Words>
  <Application>Microsoft Office PowerPoint</Application>
  <PresentationFormat>On-screen Show (4:3)</PresentationFormat>
  <Paragraphs>487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LS1 BLM@LHC status</vt:lpstr>
      <vt:lpstr>Surface racks</vt:lpstr>
      <vt:lpstr>BLM tunnel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54</cp:revision>
  <dcterms:created xsi:type="dcterms:W3CDTF">2014-01-19T14:18:55Z</dcterms:created>
  <dcterms:modified xsi:type="dcterms:W3CDTF">2014-04-06T13:28:35Z</dcterms:modified>
</cp:coreProperties>
</file>