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06/04/2014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2014 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BLM@LHC: 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1400" dirty="0" smtClean="0"/>
              <a:t>4 sectors for BLML re-installation, but taking into account the access constrains</a:t>
            </a:r>
          </a:p>
          <a:p>
            <a:pPr marL="0" indent="0">
              <a:buNone/>
            </a:pPr>
            <a:r>
              <a:rPr lang="en-US" sz="1400" dirty="0" smtClean="0"/>
              <a:t>Re-located BLM drawing of installation, taking in to account walkway installation</a:t>
            </a:r>
          </a:p>
          <a:p>
            <a:pPr marL="0" indent="0">
              <a:buNone/>
            </a:pPr>
            <a:r>
              <a:rPr lang="en-US" sz="1400" dirty="0" smtClean="0"/>
              <a:t>Open </a:t>
            </a:r>
            <a:r>
              <a:rPr lang="en-US" sz="1400" dirty="0" smtClean="0"/>
              <a:t>ICs or additional requests (Mirko) for opening </a:t>
            </a:r>
            <a:r>
              <a:rPr lang="en-US" sz="1400" dirty="0" smtClean="0"/>
              <a:t>IC’s</a:t>
            </a:r>
          </a:p>
          <a:p>
            <a:pPr marL="0" indent="0">
              <a:buNone/>
            </a:pPr>
            <a:r>
              <a:rPr lang="en-US" sz="1400" dirty="0" smtClean="0"/>
              <a:t>P6 and 2 re-located supports and QPS connectors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T</a:t>
            </a:r>
            <a:r>
              <a:rPr lang="en-US" sz="1400" dirty="0" smtClean="0"/>
              <a:t>he </a:t>
            </a:r>
            <a:r>
              <a:rPr lang="en-US" sz="1400" dirty="0" smtClean="0"/>
              <a:t>vacuum pumps </a:t>
            </a:r>
            <a:r>
              <a:rPr lang="en-US" sz="1400" dirty="0" smtClean="0"/>
              <a:t>connections and BLM cable trays</a:t>
            </a:r>
          </a:p>
          <a:p>
            <a:pPr marL="0" indent="0">
              <a:buNone/>
            </a:pPr>
            <a:r>
              <a:rPr lang="en-US" sz="1400" dirty="0"/>
              <a:t>T</a:t>
            </a:r>
            <a:r>
              <a:rPr lang="en-US" sz="1400" dirty="0" smtClean="0"/>
              <a:t>he </a:t>
            </a:r>
            <a:r>
              <a:rPr lang="en-US" sz="1400" dirty="0" smtClean="0"/>
              <a:t>common cable trays (Knud</a:t>
            </a:r>
            <a:r>
              <a:rPr lang="en-US" sz="1400" dirty="0" smtClean="0"/>
              <a:t>) in Q7-Q11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CFC cards in </a:t>
            </a:r>
            <a:r>
              <a:rPr lang="en-US" sz="1400" dirty="0" smtClean="0"/>
              <a:t>tunnel (Ewald)</a:t>
            </a:r>
          </a:p>
          <a:p>
            <a:pPr marL="0" indent="0">
              <a:buNone/>
            </a:pPr>
            <a:r>
              <a:rPr lang="en-US" sz="1400" dirty="0" smtClean="0"/>
              <a:t>BLMED and ACEM installation(Ewald)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SEM exchange ( request for P6) </a:t>
            </a:r>
          </a:p>
          <a:p>
            <a:pPr marL="0" indent="0">
              <a:buNone/>
            </a:pPr>
            <a:r>
              <a:rPr lang="en-US" sz="1400" dirty="0" smtClean="0"/>
              <a:t>LIC  installation in injection regions</a:t>
            </a:r>
          </a:p>
          <a:p>
            <a:pPr marL="0" indent="0">
              <a:buNone/>
            </a:pPr>
            <a:r>
              <a:rPr lang="en-US" sz="1400" dirty="0" smtClean="0"/>
              <a:t>HV divider installation and DB changes</a:t>
            </a:r>
          </a:p>
          <a:p>
            <a:pPr marL="0" indent="0">
              <a:buNone/>
            </a:pPr>
            <a:r>
              <a:rPr lang="en-US" sz="1400" dirty="0" smtClean="0"/>
              <a:t>LSS </a:t>
            </a:r>
            <a:r>
              <a:rPr lang="en-US" sz="1400" dirty="0" smtClean="0"/>
              <a:t>installation (especially new and moved collimators, MKI, which currently under test at P8</a:t>
            </a:r>
            <a:r>
              <a:rPr lang="en-US" sz="1400" dirty="0" smtClean="0"/>
              <a:t>),</a:t>
            </a:r>
          </a:p>
          <a:p>
            <a:pPr marL="0" indent="0">
              <a:buNone/>
            </a:pPr>
            <a:r>
              <a:rPr lang="en-US" sz="1400" dirty="0" smtClean="0"/>
              <a:t>New </a:t>
            </a:r>
            <a:r>
              <a:rPr lang="en-US" sz="1400" dirty="0" smtClean="0"/>
              <a:t>installation (schedule and test for Alice, </a:t>
            </a:r>
            <a:r>
              <a:rPr lang="en-US" sz="1400" dirty="0" err="1" smtClean="0"/>
              <a:t>LHCb</a:t>
            </a:r>
            <a:r>
              <a:rPr lang="en-US" sz="1400" dirty="0" smtClean="0"/>
              <a:t>, TOTEM, AFP, Ion new and re-installed monitors</a:t>
            </a:r>
            <a:r>
              <a:rPr lang="en-US" sz="1400" dirty="0" smtClean="0"/>
              <a:t>) and new expert names</a:t>
            </a:r>
          </a:p>
          <a:p>
            <a:pPr marL="0" indent="0">
              <a:buNone/>
            </a:pPr>
            <a:r>
              <a:rPr lang="en-US" sz="1400" dirty="0" smtClean="0"/>
              <a:t>New re-located monitors expert names and DCUM</a:t>
            </a:r>
          </a:p>
          <a:p>
            <a:pPr marL="0" indent="0">
              <a:buNone/>
            </a:pPr>
            <a:r>
              <a:rPr lang="en-US" sz="1400" dirty="0" smtClean="0"/>
              <a:t>Labels </a:t>
            </a:r>
            <a:r>
              <a:rPr lang="en-US" sz="1400" dirty="0" smtClean="0"/>
              <a:t>(as for monitors as for cables) during  the “battery” tests (when</a:t>
            </a:r>
            <a:r>
              <a:rPr lang="en-US" sz="1400" dirty="0" smtClean="0"/>
              <a:t>?)</a:t>
            </a:r>
          </a:p>
          <a:p>
            <a:pPr marL="0" indent="0">
              <a:buNone/>
            </a:pPr>
            <a:r>
              <a:rPr lang="en-US" sz="1400" dirty="0" smtClean="0"/>
              <a:t>Final (“battery”) test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T</a:t>
            </a:r>
            <a:r>
              <a:rPr lang="en-US" sz="1400" dirty="0" smtClean="0"/>
              <a:t>he </a:t>
            </a:r>
            <a:r>
              <a:rPr lang="en-US" sz="1400" dirty="0" smtClean="0"/>
              <a:t>rad source tests during ELQA (schedule for different locations during 3 </a:t>
            </a:r>
            <a:r>
              <a:rPr lang="en-US" sz="1400" dirty="0" smtClean="0"/>
              <a:t>periods? </a:t>
            </a:r>
            <a:r>
              <a:rPr lang="en-US" sz="1400" dirty="0" smtClean="0"/>
              <a:t>of ELQA, transfer of sources between </a:t>
            </a:r>
            <a:r>
              <a:rPr lang="en-US" sz="1400" dirty="0" smtClean="0"/>
              <a:t>sectors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Dry run readiness in November (Christos)</a:t>
            </a:r>
          </a:p>
          <a:p>
            <a:pPr marL="0" indent="0">
              <a:buNone/>
            </a:pPr>
            <a:r>
              <a:rPr lang="en-US" sz="1400" dirty="0" smtClean="0"/>
              <a:t>DB: Samy Chemli with us would like to check and “clean” BLM layout after </a:t>
            </a:r>
            <a:r>
              <a:rPr lang="en-US" sz="1400" dirty="0" smtClean="0"/>
              <a:t>June(?) 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N</a:t>
            </a:r>
            <a:r>
              <a:rPr lang="en-US" sz="1400" dirty="0" smtClean="0"/>
              <a:t>ew </a:t>
            </a:r>
            <a:r>
              <a:rPr lang="en-US" sz="1400" dirty="0" smtClean="0"/>
              <a:t>BLM drawings </a:t>
            </a:r>
            <a:r>
              <a:rPr lang="en-US" sz="1400" dirty="0" smtClean="0"/>
              <a:t> :check </a:t>
            </a:r>
            <a:r>
              <a:rPr lang="en-US" sz="1400" dirty="0" smtClean="0"/>
              <a:t>- </a:t>
            </a:r>
            <a:r>
              <a:rPr lang="en-US" sz="1400" dirty="0" smtClean="0"/>
              <a:t>correct  and  to CDD ( before November, 2014)</a:t>
            </a:r>
          </a:p>
          <a:p>
            <a:pPr marL="0" indent="0">
              <a:buNone/>
            </a:pPr>
            <a:r>
              <a:rPr lang="en-US" sz="1400" dirty="0" smtClean="0"/>
              <a:t>MTF: “</a:t>
            </a:r>
            <a:r>
              <a:rPr lang="en-US" sz="1400" dirty="0" smtClean="0"/>
              <a:t>3D” </a:t>
            </a:r>
            <a:r>
              <a:rPr lang="en-US" sz="1400" dirty="0" smtClean="0"/>
              <a:t>location’s </a:t>
            </a:r>
            <a:r>
              <a:rPr lang="en-US" sz="1400" dirty="0" smtClean="0"/>
              <a:t>data of installation, </a:t>
            </a:r>
            <a:r>
              <a:rPr lang="en-US" sz="1400" dirty="0" smtClean="0"/>
              <a:t>the </a:t>
            </a:r>
            <a:r>
              <a:rPr lang="en-US" sz="1400" dirty="0" smtClean="0"/>
              <a:t>pictures, correction of DCUM </a:t>
            </a:r>
          </a:p>
          <a:p>
            <a:pPr marL="0" indent="0">
              <a:buNone/>
            </a:pPr>
            <a:r>
              <a:rPr lang="en-US" sz="1400" dirty="0" smtClean="0"/>
              <a:t>Cleaning </a:t>
            </a:r>
            <a:r>
              <a:rPr lang="en-US" sz="1400" dirty="0" smtClean="0"/>
              <a:t>of mobile monitors  in </a:t>
            </a:r>
            <a:r>
              <a:rPr lang="en-US" sz="1400" dirty="0" smtClean="0"/>
              <a:t>DB</a:t>
            </a:r>
            <a:r>
              <a:rPr lang="en-US" sz="1400" dirty="0"/>
              <a:t> </a:t>
            </a:r>
            <a:r>
              <a:rPr lang="en-US" sz="1400" dirty="0" smtClean="0"/>
              <a:t>(Barbara)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MTF&lt;-Layout&lt;-LSA </a:t>
            </a:r>
            <a:r>
              <a:rPr lang="en-US" sz="1400" dirty="0" smtClean="0"/>
              <a:t>synchronization of </a:t>
            </a:r>
            <a:r>
              <a:rPr lang="en-US" sz="1400" dirty="0" smtClean="0"/>
              <a:t>data</a:t>
            </a:r>
            <a:r>
              <a:rPr lang="en-US" sz="1400" dirty="0"/>
              <a:t> </a:t>
            </a:r>
            <a:r>
              <a:rPr lang="en-US" sz="1400" dirty="0" smtClean="0"/>
              <a:t>(Slava-Pascal)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			*</a:t>
            </a:r>
            <a:r>
              <a:rPr lang="en-US" sz="1400" dirty="0" smtClean="0"/>
              <a:t>The </a:t>
            </a:r>
            <a:r>
              <a:rPr lang="en-US" sz="1400" dirty="0" smtClean="0"/>
              <a:t>correct changes of expert names </a:t>
            </a:r>
            <a:r>
              <a:rPr lang="en-US" sz="1400" dirty="0"/>
              <a:t> </a:t>
            </a:r>
            <a:r>
              <a:rPr lang="en-US" sz="1400" dirty="0" smtClean="0"/>
              <a:t>and DCUM (</a:t>
            </a:r>
            <a:r>
              <a:rPr lang="en-US" sz="1400" dirty="0" smtClean="0"/>
              <a:t>Christos request).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b="1" dirty="0" smtClean="0"/>
              <a:t>Russian </a:t>
            </a:r>
            <a:r>
              <a:rPr lang="en-US" sz="2800" b="1" dirty="0" smtClean="0"/>
              <a:t>team </a:t>
            </a:r>
            <a:r>
              <a:rPr lang="en-US" sz="2800" dirty="0" smtClean="0"/>
              <a:t>–  </a:t>
            </a:r>
            <a:r>
              <a:rPr lang="en-US" sz="2800" dirty="0"/>
              <a:t>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</a:t>
            </a:r>
            <a:r>
              <a:rPr lang="en-US" sz="2000" dirty="0" smtClean="0"/>
              <a:t>team for 02/04 – </a:t>
            </a:r>
            <a:r>
              <a:rPr lang="en-US" sz="2000" dirty="0" smtClean="0"/>
              <a:t>30/06,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team</a:t>
            </a:r>
            <a:r>
              <a:rPr lang="en-US" sz="2000" dirty="0"/>
              <a:t> </a:t>
            </a:r>
            <a:r>
              <a:rPr lang="en-US" sz="2000" dirty="0" smtClean="0"/>
              <a:t>for 30.06</a:t>
            </a:r>
            <a:r>
              <a:rPr lang="en-US" sz="2000" dirty="0" smtClean="0"/>
              <a:t> - 30.09,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 team (?)30.09-12.12 .  ***</a:t>
            </a:r>
            <a:r>
              <a:rPr lang="en-US" sz="2000" b="1" dirty="0" smtClean="0"/>
              <a:t>July </a:t>
            </a:r>
            <a:r>
              <a:rPr lang="en-US" sz="2000" dirty="0" smtClean="0"/>
              <a:t>,1 month(?) –out of office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r>
              <a:rPr lang="en-US" sz="2600" b="1" dirty="0" smtClean="0"/>
              <a:t>New </a:t>
            </a:r>
            <a:r>
              <a:rPr lang="en-US" sz="2600" b="1" dirty="0" smtClean="0"/>
              <a:t>BLM production </a:t>
            </a:r>
            <a:r>
              <a:rPr lang="en-US" sz="2100" dirty="0" smtClean="0"/>
              <a:t>:</a:t>
            </a:r>
          </a:p>
          <a:p>
            <a:pPr marL="0" indent="0">
              <a:buNone/>
            </a:pPr>
            <a:r>
              <a:rPr lang="en-US" sz="2100" dirty="0" smtClean="0"/>
              <a:t>FIC </a:t>
            </a:r>
            <a:r>
              <a:rPr lang="en-US" sz="2100" dirty="0" smtClean="0"/>
              <a:t>(May - June</a:t>
            </a:r>
            <a:r>
              <a:rPr lang="en-US" sz="2100" dirty="0" smtClean="0"/>
              <a:t>) – </a:t>
            </a:r>
            <a:r>
              <a:rPr lang="en-US" sz="2100" u="sng" dirty="0" smtClean="0"/>
              <a:t>custom,</a:t>
            </a:r>
            <a:r>
              <a:rPr lang="en-US" sz="2100" dirty="0" smtClean="0"/>
              <a:t> test</a:t>
            </a:r>
          </a:p>
          <a:p>
            <a:pPr marL="0" indent="0">
              <a:buNone/>
            </a:pPr>
            <a:r>
              <a:rPr lang="en-US" sz="2100" dirty="0" smtClean="0"/>
              <a:t>IC </a:t>
            </a:r>
            <a:r>
              <a:rPr lang="en-US" sz="2100" dirty="0" smtClean="0"/>
              <a:t>( end of 2014) – the </a:t>
            </a:r>
            <a:r>
              <a:rPr lang="en-US" sz="2100" dirty="0" smtClean="0"/>
              <a:t>formalities ( new Addendum), </a:t>
            </a:r>
            <a:r>
              <a:rPr lang="en-US" sz="2100" u="sng" dirty="0" smtClean="0"/>
              <a:t>the order of materials</a:t>
            </a:r>
            <a:r>
              <a:rPr lang="en-US" sz="2100" dirty="0" smtClean="0"/>
              <a:t>, the materials reception test (storage</a:t>
            </a:r>
            <a:r>
              <a:rPr lang="en-US" sz="2100" dirty="0" smtClean="0"/>
              <a:t>), </a:t>
            </a:r>
            <a:r>
              <a:rPr lang="en-US" sz="2100" dirty="0" smtClean="0"/>
              <a:t>the control (the samples cleaning, el test) of the production, the reception BLM test  </a:t>
            </a:r>
            <a:endParaRPr lang="en-US" sz="2100" dirty="0"/>
          </a:p>
          <a:p>
            <a:pPr marL="0" indent="0">
              <a:buNone/>
            </a:pPr>
            <a:r>
              <a:rPr lang="en-US" sz="2100" u="sng" dirty="0" smtClean="0"/>
              <a:t>GIF</a:t>
            </a:r>
            <a:r>
              <a:rPr lang="en-US" sz="2100" dirty="0" smtClean="0"/>
              <a:t> </a:t>
            </a:r>
            <a:r>
              <a:rPr lang="en-US" sz="2100" dirty="0" smtClean="0"/>
              <a:t>in July and after that the removal of cables in the beginning of </a:t>
            </a:r>
            <a:r>
              <a:rPr lang="en-US" sz="2100" b="1" dirty="0" smtClean="0"/>
              <a:t>August</a:t>
            </a:r>
          </a:p>
          <a:p>
            <a:pPr marL="0" indent="0">
              <a:buNone/>
            </a:pPr>
            <a:r>
              <a:rPr lang="en-US" sz="2100" u="sng" dirty="0" smtClean="0"/>
              <a:t>GIF</a:t>
            </a:r>
            <a:r>
              <a:rPr lang="en-US" sz="2100" u="sng" dirty="0" smtClean="0"/>
              <a:t>++: </a:t>
            </a:r>
            <a:r>
              <a:rPr lang="en-US" sz="2100" dirty="0" smtClean="0"/>
              <a:t>installation of cables in </a:t>
            </a:r>
            <a:r>
              <a:rPr lang="en-US" sz="2100" b="1" dirty="0" smtClean="0"/>
              <a:t>May 2014</a:t>
            </a:r>
            <a:r>
              <a:rPr lang="en-US" sz="2100" dirty="0" smtClean="0"/>
              <a:t>, tests in February-March </a:t>
            </a:r>
            <a:r>
              <a:rPr lang="en-US" sz="2100" dirty="0" smtClean="0"/>
              <a:t>2015</a:t>
            </a:r>
          </a:p>
          <a:p>
            <a:pPr marL="0" indent="0">
              <a:buNone/>
            </a:pPr>
            <a:r>
              <a:rPr lang="en-US" sz="2100" dirty="0"/>
              <a:t>	</a:t>
            </a:r>
            <a:r>
              <a:rPr lang="en-US" sz="2100" dirty="0" smtClean="0"/>
              <a:t>						</a:t>
            </a:r>
          </a:p>
          <a:p>
            <a:pPr marL="0" indent="0">
              <a:buNone/>
            </a:pPr>
            <a:r>
              <a:rPr lang="en-US" sz="2100" b="1" dirty="0" smtClean="0"/>
              <a:t>Absence ( up to 01.07.2014):</a:t>
            </a:r>
          </a:p>
          <a:p>
            <a:pPr marL="0" indent="0">
              <a:buNone/>
            </a:pPr>
            <a:r>
              <a:rPr lang="en-US" sz="2100" dirty="0" smtClean="0"/>
              <a:t>May – 1 week ( 3 days in Vienne,7-9.05; 3 days in Russia, 14-16.05)</a:t>
            </a:r>
          </a:p>
          <a:p>
            <a:pPr marL="0" indent="0">
              <a:buNone/>
            </a:pPr>
            <a:r>
              <a:rPr lang="en-US" sz="2100" dirty="0" smtClean="0"/>
              <a:t>June – 1 week (16-22.06 vacation) , may be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sz="2100" dirty="0" smtClean="0"/>
          </a:p>
          <a:p>
            <a:pPr marL="0" indent="0">
              <a:buNone/>
            </a:pPr>
            <a:r>
              <a:rPr lang="en-US" sz="2500" b="1" dirty="0"/>
              <a:t>EDMS&amp;CDD</a:t>
            </a:r>
            <a:r>
              <a:rPr lang="en-US" sz="2600" b="1" dirty="0"/>
              <a:t>:</a:t>
            </a:r>
            <a:r>
              <a:rPr lang="en-US" sz="1100" b="1" dirty="0"/>
              <a:t> </a:t>
            </a:r>
            <a:r>
              <a:rPr lang="en-US" sz="2200" dirty="0"/>
              <a:t>introduce</a:t>
            </a:r>
            <a:r>
              <a:rPr lang="en-US" sz="1100" b="1" dirty="0"/>
              <a:t> </a:t>
            </a:r>
            <a:r>
              <a:rPr lang="en-US" sz="2100" dirty="0"/>
              <a:t>the complete all BL monitors drawings , including supports 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500" b="1" dirty="0" smtClean="0"/>
              <a:t>RP: </a:t>
            </a:r>
            <a:r>
              <a:rPr lang="en-US" sz="2100" dirty="0" smtClean="0"/>
              <a:t>SEMs from tunnel to not- radioactive storage (865 bat?)  and changes of DB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r>
              <a:rPr lang="en-US" sz="2500" b="1" dirty="0" smtClean="0"/>
              <a:t>Gas analysis </a:t>
            </a:r>
            <a:r>
              <a:rPr lang="en-US" sz="2100" dirty="0" smtClean="0"/>
              <a:t>of SPS chambers (Ivo)</a:t>
            </a:r>
            <a:endParaRPr lang="en-GB" sz="2100" dirty="0"/>
          </a:p>
        </p:txBody>
      </p:sp>
      <p:sp>
        <p:nvSpPr>
          <p:cNvPr id="4" name="TextBox 3"/>
          <p:cNvSpPr txBox="1"/>
          <p:nvPr/>
        </p:nvSpPr>
        <p:spPr>
          <a:xfrm>
            <a:off x="7452320" y="260648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06.04.2014</a:t>
            </a:r>
          </a:p>
          <a:p>
            <a:pPr algn="ctr"/>
            <a:r>
              <a:rPr lang="en-US" sz="900" dirty="0" smtClean="0"/>
              <a:t>April – May -June</a:t>
            </a:r>
          </a:p>
          <a:p>
            <a:pPr algn="ctr"/>
            <a:r>
              <a:rPr lang="en-US" sz="900" dirty="0" smtClean="0"/>
              <a:t>July - …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6777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17693</TotalTime>
  <Words>278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2014 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77</cp:revision>
  <dcterms:created xsi:type="dcterms:W3CDTF">2014-01-19T14:18:55Z</dcterms:created>
  <dcterms:modified xsi:type="dcterms:W3CDTF">2014-04-06T14:12:20Z</dcterms:modified>
</cp:coreProperties>
</file>