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 BLM@LHC status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dirty="0" smtClean="0"/>
              <a:t>/05/2014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BLM re-installation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900" u="sng" dirty="0" smtClean="0"/>
          </a:p>
          <a:p>
            <a:pPr marL="0" indent="0">
              <a:buNone/>
            </a:pPr>
            <a:r>
              <a:rPr lang="en-US" sz="4400" b="1" dirty="0" smtClean="0"/>
              <a:t>Current status of </a:t>
            </a:r>
            <a:r>
              <a:rPr lang="en-US" sz="4800" b="1" dirty="0" smtClean="0"/>
              <a:t>DS+ARC</a:t>
            </a:r>
            <a:r>
              <a:rPr lang="en-US" sz="4400" b="1" dirty="0" smtClean="0"/>
              <a:t>  the monitors re-</a:t>
            </a:r>
            <a:r>
              <a:rPr lang="en-US" sz="4400" b="1" u="sng" dirty="0" smtClean="0"/>
              <a:t>installation</a:t>
            </a:r>
            <a:r>
              <a:rPr lang="en-US" sz="4400" b="1" dirty="0"/>
              <a:t> </a:t>
            </a:r>
            <a:r>
              <a:rPr lang="en-US" sz="4400" b="1" dirty="0" smtClean="0"/>
              <a:t>( according to LS1 schedule):</a:t>
            </a:r>
          </a:p>
          <a:p>
            <a:pPr marL="0" indent="0">
              <a:buNone/>
            </a:pPr>
            <a:r>
              <a:rPr lang="en-US" sz="4400" dirty="0" smtClean="0"/>
              <a:t>Sector 5-6 – done</a:t>
            </a:r>
          </a:p>
          <a:p>
            <a:pPr marL="0" indent="0">
              <a:buNone/>
            </a:pPr>
            <a:r>
              <a:rPr lang="en-US" sz="4400" u="sng" dirty="0"/>
              <a:t>Sector 6-7  - </a:t>
            </a:r>
            <a:r>
              <a:rPr lang="en-US" sz="4400" u="sng" dirty="0" smtClean="0"/>
              <a:t>done: 8 </a:t>
            </a:r>
            <a:r>
              <a:rPr lang="en-US" sz="4400" u="sng" dirty="0"/>
              <a:t>LICs for P6 are in tunnel, but not yet </a:t>
            </a:r>
            <a:r>
              <a:rPr lang="en-US" sz="4400" u="sng" dirty="0" smtClean="0"/>
              <a:t>installed – COOL DOWN</a:t>
            </a:r>
            <a:endParaRPr lang="en-US" sz="4400" u="sng" dirty="0" smtClean="0"/>
          </a:p>
          <a:p>
            <a:pPr marL="0" indent="0">
              <a:buNone/>
            </a:pPr>
            <a:r>
              <a:rPr lang="en-US" sz="4400" dirty="0"/>
              <a:t>Sector </a:t>
            </a:r>
            <a:r>
              <a:rPr lang="en-US" sz="4400" dirty="0" smtClean="0"/>
              <a:t>7-8  </a:t>
            </a:r>
            <a:r>
              <a:rPr lang="en-US" sz="4400" dirty="0"/>
              <a:t>- </a:t>
            </a:r>
            <a:r>
              <a:rPr lang="en-US" sz="4400" dirty="0" smtClean="0"/>
              <a:t>done</a:t>
            </a:r>
            <a:endParaRPr lang="en-US" sz="4400" i="1" dirty="0" smtClean="0"/>
          </a:p>
          <a:p>
            <a:pPr marL="0" indent="0">
              <a:buNone/>
            </a:pPr>
            <a:r>
              <a:rPr lang="en-US" sz="4400" dirty="0"/>
              <a:t>Sector </a:t>
            </a:r>
            <a:r>
              <a:rPr lang="en-US" sz="4400" dirty="0" smtClean="0"/>
              <a:t>8-1  </a:t>
            </a:r>
            <a:r>
              <a:rPr lang="en-US" sz="4400" dirty="0"/>
              <a:t>- </a:t>
            </a:r>
            <a:r>
              <a:rPr lang="en-US" sz="4400" dirty="0" smtClean="0"/>
              <a:t>done : 12 LICs was installed in R8, SEMs are in tunnel</a:t>
            </a:r>
            <a:endParaRPr lang="en-US" sz="4400" dirty="0"/>
          </a:p>
          <a:p>
            <a:pPr marL="0" indent="0">
              <a:buNone/>
            </a:pPr>
            <a:r>
              <a:rPr lang="en-US" sz="4400" u="sng" dirty="0"/>
              <a:t>Sector </a:t>
            </a:r>
            <a:r>
              <a:rPr lang="en-US" sz="4400" u="sng" dirty="0" smtClean="0"/>
              <a:t>1-2  </a:t>
            </a:r>
            <a:r>
              <a:rPr lang="en-US" sz="4400" u="sng" dirty="0"/>
              <a:t>- </a:t>
            </a:r>
            <a:r>
              <a:rPr lang="en-US" sz="4400" u="sng" dirty="0" smtClean="0"/>
              <a:t>done</a:t>
            </a:r>
            <a:r>
              <a:rPr lang="en-US" sz="4400" dirty="0" smtClean="0"/>
              <a:t>: </a:t>
            </a:r>
            <a:r>
              <a:rPr lang="en-US" sz="4400" dirty="0" smtClean="0">
                <a:solidFill>
                  <a:srgbClr val="FF0000"/>
                </a:solidFill>
              </a:rPr>
              <a:t>L2 without new supports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Sector 2-3: 	will be done on this week, but without new supports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	HV divider: R2 – 4 “special” cases, L2 will be go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b="1" u="sng" dirty="0" smtClean="0"/>
              <a:t>Next sector for cool down is Sector 8-1 to June 13</a:t>
            </a:r>
            <a:r>
              <a:rPr lang="en-US" sz="4400" b="1" u="sng" baseline="30000" dirty="0" smtClean="0"/>
              <a:t>th</a:t>
            </a:r>
            <a:r>
              <a:rPr lang="en-US" sz="4400" b="1" u="sng" dirty="0" smtClean="0"/>
              <a:t> : we’ll plan to complete this sector on W24</a:t>
            </a:r>
            <a:r>
              <a:rPr lang="en-US" sz="4400" dirty="0" smtClean="0"/>
              <a:t>. 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Problem in R7 ( next slide)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b="1" dirty="0" smtClean="0"/>
              <a:t>ALICE: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Mid of May – new cables ( for 1 new and 1 shifted ICs) from tunnel side to Alice </a:t>
            </a:r>
            <a:r>
              <a:rPr lang="en-US" sz="4400" dirty="0" smtClean="0">
                <a:solidFill>
                  <a:srgbClr val="00B050"/>
                </a:solidFill>
              </a:rPr>
              <a:t>hole - done</a:t>
            </a:r>
            <a:endParaRPr lang="en-US" sz="4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August –installation: 1 IC on old place, 1 new IC and 1 IC will shifted at 5 m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Ion losses -  new installation:</a:t>
            </a:r>
          </a:p>
          <a:p>
            <a:pPr marL="0" indent="0">
              <a:buNone/>
            </a:pPr>
            <a:r>
              <a:rPr lang="en-US" sz="4400" dirty="0" smtClean="0"/>
              <a:t>New installation: DCUM, installation's drawings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LSS </a:t>
            </a:r>
            <a:r>
              <a:rPr lang="en-US" sz="4400" b="1" dirty="0" smtClean="0">
                <a:solidFill>
                  <a:srgbClr val="FF0000"/>
                </a:solidFill>
              </a:rPr>
              <a:t>installation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TOTEM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b="1" dirty="0" smtClean="0"/>
              <a:t>Expert names for re-location monitors: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52 new names ( for L8 E20) – 10 or 20 – according to  increasing of DCUM (ECR) or  20-10 to IP form Left and Right  ( Christos</a:t>
            </a:r>
            <a:r>
              <a:rPr lang="en-US" sz="4400" dirty="0" smtClean="0"/>
              <a:t>) – waiting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F</a:t>
            </a:r>
            <a:r>
              <a:rPr lang="en-US" sz="4400" dirty="0" smtClean="0">
                <a:solidFill>
                  <a:srgbClr val="FF0000"/>
                </a:solidFill>
              </a:rPr>
              <a:t>or sector 6-7 will be the 1</a:t>
            </a:r>
            <a:r>
              <a:rPr lang="en-US" sz="4400" baseline="30000" dirty="0" smtClean="0">
                <a:solidFill>
                  <a:srgbClr val="FF0000"/>
                </a:solidFill>
              </a:rPr>
              <a:t>st</a:t>
            </a:r>
            <a:r>
              <a:rPr lang="en-US" sz="4400" dirty="0" smtClean="0">
                <a:solidFill>
                  <a:srgbClr val="FF0000"/>
                </a:solidFill>
              </a:rPr>
              <a:t> and should be during 1-2 weeks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b="1" dirty="0" smtClean="0"/>
              <a:t>GIF++: </a:t>
            </a:r>
            <a:r>
              <a:rPr lang="en-US" sz="4400" dirty="0" smtClean="0"/>
              <a:t>in May there should be installation of new </a:t>
            </a:r>
            <a:r>
              <a:rPr lang="en-US" sz="4400" dirty="0" smtClean="0"/>
              <a:t>cables – </a:t>
            </a:r>
            <a:r>
              <a:rPr lang="en-US" sz="4400" dirty="0" smtClean="0">
                <a:solidFill>
                  <a:srgbClr val="FF0000"/>
                </a:solidFill>
              </a:rPr>
              <a:t>new schedule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New supports for re-located  IC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 delivery ( next slide)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7900987" cy="592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8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supports and </a:t>
            </a:r>
            <a:r>
              <a:rPr lang="en-US" dirty="0" err="1" smtClean="0"/>
              <a:t>Rislan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/>
              <a:t>1) </a:t>
            </a:r>
            <a:r>
              <a:rPr lang="en-GB" sz="1200" dirty="0" smtClean="0"/>
              <a:t>Van</a:t>
            </a:r>
            <a:r>
              <a:rPr lang="en-GB" sz="1200" dirty="0"/>
              <a:t>: </a:t>
            </a:r>
            <a:r>
              <a:rPr lang="en-GB" sz="1200" dirty="0" err="1"/>
              <a:t>Raf</a:t>
            </a:r>
            <a:r>
              <a:rPr lang="en-GB" sz="1200" dirty="0"/>
              <a:t> Van </a:t>
            </a:r>
            <a:r>
              <a:rPr lang="en-GB" sz="1200" dirty="0" err="1"/>
              <a:t>Os</a:t>
            </a:r>
            <a:r>
              <a:rPr lang="en-GB" sz="1200" dirty="0"/>
              <a:t> </a:t>
            </a:r>
          </a:p>
          <a:p>
            <a:pPr marL="0" indent="0">
              <a:buNone/>
            </a:pPr>
            <a:r>
              <a:rPr lang="en-GB" sz="1200" dirty="0" err="1"/>
              <a:t>Verzonden</a:t>
            </a:r>
            <a:r>
              <a:rPr lang="en-GB" sz="1200" dirty="0"/>
              <a:t>: </a:t>
            </a:r>
            <a:r>
              <a:rPr lang="en-GB" sz="1200" dirty="0" err="1"/>
              <a:t>vrijdag</a:t>
            </a:r>
            <a:r>
              <a:rPr lang="en-GB" sz="1200" dirty="0"/>
              <a:t> 9 </a:t>
            </a:r>
            <a:r>
              <a:rPr lang="en-GB" sz="1200" dirty="0" err="1"/>
              <a:t>mei</a:t>
            </a:r>
            <a:r>
              <a:rPr lang="en-GB" sz="1200" dirty="0"/>
              <a:t> 2014 17:45</a:t>
            </a:r>
          </a:p>
          <a:p>
            <a:pPr marL="0" indent="0">
              <a:buNone/>
            </a:pPr>
            <a:r>
              <a:rPr lang="en-GB" sz="1200" dirty="0" err="1"/>
              <a:t>Aan</a:t>
            </a:r>
            <a:r>
              <a:rPr lang="en-GB" sz="1200" dirty="0"/>
              <a:t>: 'phlippe.frichot@cern.ch'</a:t>
            </a:r>
          </a:p>
          <a:p>
            <a:pPr marL="0" indent="0">
              <a:buNone/>
            </a:pPr>
            <a:r>
              <a:rPr lang="en-GB" sz="1200" dirty="0" err="1"/>
              <a:t>Onderwerp</a:t>
            </a:r>
            <a:r>
              <a:rPr lang="en-GB" sz="1200" dirty="0"/>
              <a:t>: </a:t>
            </a:r>
            <a:r>
              <a:rPr lang="en-GB" sz="1200" dirty="0" err="1"/>
              <a:t>Rilsan</a:t>
            </a:r>
            <a:endParaRPr lang="en-GB" sz="1200" dirty="0"/>
          </a:p>
          <a:p>
            <a:r>
              <a:rPr lang="en-GB" sz="1200" dirty="0"/>
              <a:t> </a:t>
            </a:r>
          </a:p>
          <a:p>
            <a:pPr marL="0" indent="0">
              <a:buNone/>
            </a:pPr>
            <a:r>
              <a:rPr lang="en-GB" sz="1200" dirty="0"/>
              <a:t>Monsieur Frichot,</a:t>
            </a:r>
          </a:p>
          <a:p>
            <a:pPr marL="0" indent="0">
              <a:buNone/>
            </a:pPr>
            <a:r>
              <a:rPr lang="en-GB" sz="1200" dirty="0"/>
              <a:t> </a:t>
            </a:r>
            <a:r>
              <a:rPr lang="en-GB" sz="1200" dirty="0" smtClean="0"/>
              <a:t>Les </a:t>
            </a:r>
            <a:r>
              <a:rPr lang="en-GB" sz="1200" dirty="0" err="1"/>
              <a:t>pièces</a:t>
            </a:r>
            <a:r>
              <a:rPr lang="en-GB" sz="1200" dirty="0"/>
              <a:t> </a:t>
            </a:r>
            <a:r>
              <a:rPr lang="en-GB" sz="1200" dirty="0" err="1"/>
              <a:t>urgentes</a:t>
            </a:r>
            <a:r>
              <a:rPr lang="en-GB" sz="1200" dirty="0"/>
              <a:t> </a:t>
            </a:r>
            <a:r>
              <a:rPr lang="en-GB" sz="1200" dirty="0" err="1"/>
              <a:t>sont</a:t>
            </a:r>
            <a:r>
              <a:rPr lang="en-GB" sz="1200" dirty="0"/>
              <a:t> </a:t>
            </a:r>
            <a:r>
              <a:rPr lang="en-GB" sz="1200" dirty="0" err="1"/>
              <a:t>prêtes</a:t>
            </a:r>
            <a:r>
              <a:rPr lang="en-GB" sz="1200" dirty="0"/>
              <a:t>. Si </a:t>
            </a:r>
            <a:r>
              <a:rPr lang="en-GB" sz="1200" dirty="0" err="1"/>
              <a:t>vous</a:t>
            </a:r>
            <a:r>
              <a:rPr lang="en-GB" sz="1200" dirty="0"/>
              <a:t> </a:t>
            </a:r>
            <a:r>
              <a:rPr lang="en-GB" sz="1200" dirty="0" err="1"/>
              <a:t>venez</a:t>
            </a:r>
            <a:r>
              <a:rPr lang="en-GB" sz="1200" dirty="0"/>
              <a:t> les </a:t>
            </a:r>
            <a:r>
              <a:rPr lang="en-GB" sz="1200" dirty="0" err="1"/>
              <a:t>enlever</a:t>
            </a:r>
            <a:r>
              <a:rPr lang="en-GB" sz="1200" dirty="0"/>
              <a:t> début de la </a:t>
            </a:r>
            <a:r>
              <a:rPr lang="en-GB" sz="1200" dirty="0" err="1"/>
              <a:t>semaine</a:t>
            </a:r>
            <a:r>
              <a:rPr lang="en-GB" sz="1200" dirty="0"/>
              <a:t> </a:t>
            </a:r>
            <a:r>
              <a:rPr lang="en-GB" sz="1200" dirty="0" err="1"/>
              <a:t>prochaine</a:t>
            </a:r>
            <a:r>
              <a:rPr lang="en-GB" sz="1200" dirty="0"/>
              <a:t>, </a:t>
            </a:r>
            <a:r>
              <a:rPr lang="en-GB" sz="1200" dirty="0" err="1"/>
              <a:t>informez</a:t>
            </a:r>
            <a:r>
              <a:rPr lang="en-GB" sz="1200" dirty="0"/>
              <a:t>-nous pour </a:t>
            </a:r>
            <a:r>
              <a:rPr lang="en-GB" sz="1200" dirty="0" err="1"/>
              <a:t>que</a:t>
            </a:r>
            <a:r>
              <a:rPr lang="en-GB" sz="1200" dirty="0"/>
              <a:t> l' on </a:t>
            </a:r>
            <a:r>
              <a:rPr lang="en-GB" sz="1200" dirty="0" err="1"/>
              <a:t>puisse</a:t>
            </a:r>
            <a:r>
              <a:rPr lang="en-GB" sz="1200" dirty="0"/>
              <a:t> faire la facture pro forma pour la Suisse</a:t>
            </a:r>
            <a:r>
              <a:rPr lang="en-GB" sz="1200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23" y="3828199"/>
            <a:ext cx="4039735" cy="3029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28199"/>
            <a:ext cx="4192135" cy="314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6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6541</TotalTime>
  <Words>100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LS1 BLM@LHC status</vt:lpstr>
      <vt:lpstr>BLM re-installation</vt:lpstr>
      <vt:lpstr>PowerPoint Presentation</vt:lpstr>
      <vt:lpstr>New supports and Rislan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63</cp:revision>
  <dcterms:created xsi:type="dcterms:W3CDTF">2014-01-19T14:18:55Z</dcterms:created>
  <dcterms:modified xsi:type="dcterms:W3CDTF">2014-05-12T07:34:04Z</dcterms:modified>
</cp:coreProperties>
</file>