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LS1 BLM@LHC status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26</a:t>
            </a:r>
            <a:r>
              <a:rPr lang="en-US" dirty="0" smtClean="0"/>
              <a:t>/05/2014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BLM re-installation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9766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900" u="sng" dirty="0" smtClean="0"/>
          </a:p>
          <a:p>
            <a:pPr marL="0" indent="0">
              <a:buNone/>
            </a:pPr>
            <a:r>
              <a:rPr lang="en-US" sz="4400" b="1" dirty="0" smtClean="0"/>
              <a:t>+Current </a:t>
            </a:r>
            <a:r>
              <a:rPr lang="en-US" sz="4400" b="1" dirty="0" smtClean="0"/>
              <a:t>status of </a:t>
            </a:r>
            <a:r>
              <a:rPr lang="en-US" sz="4800" b="1" dirty="0" smtClean="0"/>
              <a:t>DS+ARC</a:t>
            </a:r>
            <a:r>
              <a:rPr lang="en-US" sz="4400" b="1" dirty="0" smtClean="0"/>
              <a:t>  the monitors re-</a:t>
            </a:r>
            <a:r>
              <a:rPr lang="en-US" sz="4400" b="1" u="sng" dirty="0" smtClean="0"/>
              <a:t>installation</a:t>
            </a:r>
            <a:r>
              <a:rPr lang="en-US" sz="4400" b="1" dirty="0"/>
              <a:t> </a:t>
            </a:r>
            <a:r>
              <a:rPr lang="en-US" sz="4400" b="1" dirty="0" smtClean="0"/>
              <a:t>( according to LS1 schedule):</a:t>
            </a:r>
          </a:p>
          <a:p>
            <a:pPr marL="0" indent="0">
              <a:buNone/>
            </a:pPr>
            <a:r>
              <a:rPr lang="en-US" sz="4400" dirty="0" smtClean="0"/>
              <a:t>Sector 5-6 – done</a:t>
            </a:r>
          </a:p>
          <a:p>
            <a:pPr marL="0" indent="0">
              <a:buNone/>
            </a:pPr>
            <a:r>
              <a:rPr lang="en-US" sz="4400" u="sng" dirty="0"/>
              <a:t>Sector 6-7  - </a:t>
            </a:r>
            <a:r>
              <a:rPr lang="en-US" sz="4400" u="sng" dirty="0" smtClean="0"/>
              <a:t>done: 8 </a:t>
            </a:r>
            <a:r>
              <a:rPr lang="en-US" sz="4400" u="sng" dirty="0"/>
              <a:t>LICs for P6 are in tunnel, but not yet </a:t>
            </a:r>
            <a:r>
              <a:rPr lang="en-US" sz="4400" u="sng" dirty="0" smtClean="0"/>
              <a:t>installed – </a:t>
            </a:r>
            <a:r>
              <a:rPr lang="en-US" sz="4400" b="1" u="sng" dirty="0" smtClean="0"/>
              <a:t>COOL DOWN</a:t>
            </a:r>
          </a:p>
          <a:p>
            <a:pPr marL="0" indent="0">
              <a:buNone/>
            </a:pPr>
            <a:r>
              <a:rPr lang="en-US" sz="4400" dirty="0"/>
              <a:t>Sector </a:t>
            </a:r>
            <a:r>
              <a:rPr lang="en-US" sz="4400" dirty="0" smtClean="0"/>
              <a:t>7-8  </a:t>
            </a:r>
            <a:r>
              <a:rPr lang="en-US" sz="4400" dirty="0"/>
              <a:t>- </a:t>
            </a:r>
            <a:r>
              <a:rPr lang="en-US" sz="4400" dirty="0" smtClean="0"/>
              <a:t>done</a:t>
            </a:r>
            <a:endParaRPr lang="en-US" sz="4400" i="1" dirty="0" smtClean="0"/>
          </a:p>
          <a:p>
            <a:pPr marL="0" indent="0">
              <a:buNone/>
            </a:pPr>
            <a:r>
              <a:rPr lang="en-US" sz="4400" dirty="0"/>
              <a:t>Sector </a:t>
            </a:r>
            <a:r>
              <a:rPr lang="en-US" sz="4400" dirty="0" smtClean="0"/>
              <a:t>8-1  </a:t>
            </a:r>
            <a:r>
              <a:rPr lang="en-US" sz="4400" dirty="0"/>
              <a:t>- </a:t>
            </a:r>
            <a:r>
              <a:rPr lang="en-US" sz="4400" dirty="0" smtClean="0"/>
              <a:t>done : 12 LICs was installed in R8, SEMs are in tunnel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Sector </a:t>
            </a:r>
            <a:r>
              <a:rPr lang="en-US" sz="4400" dirty="0" smtClean="0"/>
              <a:t>1-2  </a:t>
            </a:r>
            <a:r>
              <a:rPr lang="en-US" sz="4400" dirty="0"/>
              <a:t>- </a:t>
            </a:r>
            <a:r>
              <a:rPr lang="en-US" sz="4400" dirty="0" smtClean="0"/>
              <a:t>done</a:t>
            </a:r>
            <a:r>
              <a:rPr lang="en-US" sz="4400" dirty="0" smtClean="0"/>
              <a:t>:  </a:t>
            </a:r>
            <a:r>
              <a:rPr lang="en-US" sz="4400" dirty="0" smtClean="0">
                <a:solidFill>
                  <a:srgbClr val="FF0000"/>
                </a:solidFill>
              </a:rPr>
              <a:t>install 7 new supports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Sector </a:t>
            </a:r>
            <a:r>
              <a:rPr lang="en-US" sz="4400" dirty="0" smtClean="0"/>
              <a:t>2-3</a:t>
            </a:r>
            <a:r>
              <a:rPr lang="en-US" sz="4400" dirty="0"/>
              <a:t> </a:t>
            </a:r>
            <a:r>
              <a:rPr lang="en-US" sz="4400" dirty="0" smtClean="0"/>
              <a:t>– done:  </a:t>
            </a:r>
            <a:r>
              <a:rPr lang="en-US" sz="4400" dirty="0" smtClean="0">
                <a:solidFill>
                  <a:srgbClr val="FF0000"/>
                </a:solidFill>
              </a:rPr>
              <a:t>on this week the new supports will be installed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Sector 3-4 – from 30.05 to 20.06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Sector 4-5 – from 23.06 – </a:t>
            </a:r>
            <a:r>
              <a:rPr lang="en-US" sz="4400" u="sng" dirty="0" smtClean="0">
                <a:solidFill>
                  <a:srgbClr val="FF0000"/>
                </a:solidFill>
              </a:rPr>
              <a:t>11.07</a:t>
            </a:r>
            <a:endParaRPr lang="en-US" sz="44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	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+</a:t>
            </a:r>
            <a:r>
              <a:rPr lang="en-US" sz="4400" b="1" dirty="0" smtClean="0"/>
              <a:t>Return to sector before Cool Down to finish the re-installation </a:t>
            </a:r>
            <a:endParaRPr lang="en-US" sz="4400" b="1" dirty="0"/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Next sector for cool down is Sector 8-1 to June 13</a:t>
            </a:r>
            <a:r>
              <a:rPr lang="en-US" sz="4400" baseline="30000" dirty="0" smtClean="0">
                <a:solidFill>
                  <a:srgbClr val="FF0000"/>
                </a:solidFill>
              </a:rPr>
              <a:t>th</a:t>
            </a:r>
            <a:r>
              <a:rPr lang="en-US" sz="4400" dirty="0" smtClean="0">
                <a:solidFill>
                  <a:srgbClr val="FF0000"/>
                </a:solidFill>
              </a:rPr>
              <a:t> : we’ll plan to complete this sector on W24. 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b="1" dirty="0" smtClean="0"/>
              <a:t>HV divider </a:t>
            </a:r>
            <a:r>
              <a:rPr lang="en-US" sz="4400" dirty="0" smtClean="0"/>
              <a:t>installation, </a:t>
            </a:r>
            <a:r>
              <a:rPr lang="en-US" sz="4400" b="1" dirty="0" smtClean="0"/>
              <a:t>Boxes </a:t>
            </a:r>
            <a:r>
              <a:rPr lang="en-US" sz="4400" dirty="0" smtClean="0"/>
              <a:t>are in bat 283, </a:t>
            </a:r>
            <a:r>
              <a:rPr lang="en-US" sz="4400" b="1" dirty="0" smtClean="0"/>
              <a:t>Mobile monitors </a:t>
            </a:r>
            <a:r>
              <a:rPr lang="en-US" sz="4400" dirty="0" smtClean="0"/>
              <a:t>(P3 and P6) are in bat 865 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800" b="1" dirty="0"/>
              <a:t>LSS installation </a:t>
            </a:r>
            <a:r>
              <a:rPr lang="en-US" sz="4800" b="1" dirty="0" smtClean="0"/>
              <a:t>:</a:t>
            </a:r>
            <a:r>
              <a:rPr lang="en-US" sz="4400" i="1" dirty="0" smtClean="0"/>
              <a:t>Julie Coupard</a:t>
            </a:r>
            <a:r>
              <a:rPr lang="en-US" sz="4400" dirty="0" smtClean="0"/>
              <a:t>, 21.05</a:t>
            </a:r>
            <a:r>
              <a:rPr lang="en-US" sz="4800" dirty="0" smtClean="0"/>
              <a:t>: </a:t>
            </a:r>
            <a:r>
              <a:rPr lang="en-US" sz="4400" u="sng" dirty="0"/>
              <a:t>In principle, all beam vacuum work have been completed, including the bake-out</a:t>
            </a:r>
            <a:r>
              <a:rPr lang="en-US" sz="4400" dirty="0"/>
              <a:t>.</a:t>
            </a:r>
          </a:p>
          <a:p>
            <a:pPr marL="0" indent="0">
              <a:buNone/>
            </a:pPr>
            <a:r>
              <a:rPr lang="en-US" sz="4400" b="1" dirty="0" smtClean="0"/>
              <a:t>ALICE, </a:t>
            </a:r>
            <a:r>
              <a:rPr lang="en-US" sz="4400" b="1" dirty="0" smtClean="0"/>
              <a:t>TOTEM</a:t>
            </a:r>
            <a:r>
              <a:rPr lang="en-US" sz="4400" b="1" dirty="0"/>
              <a:t>, AFP, </a:t>
            </a:r>
            <a:r>
              <a:rPr lang="en-US" sz="4400" b="1" dirty="0" err="1" smtClean="0"/>
              <a:t>LHCb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u="sng" dirty="0" smtClean="0"/>
              <a:t>ALICE</a:t>
            </a:r>
            <a:r>
              <a:rPr lang="en-US" sz="4400" dirty="0" smtClean="0"/>
              <a:t>: Cables from tunnel side was done. August </a:t>
            </a:r>
            <a:r>
              <a:rPr lang="en-US" sz="4400" dirty="0" smtClean="0"/>
              <a:t>–installation: 1 IC on old place, 1 new IC and 1 IC will shifted at 5 m</a:t>
            </a:r>
          </a:p>
          <a:p>
            <a:pPr marL="0" indent="0">
              <a:buNone/>
            </a:pPr>
            <a:r>
              <a:rPr lang="en-US" sz="4400" b="1" dirty="0" smtClean="0"/>
              <a:t>Ion </a:t>
            </a:r>
            <a:r>
              <a:rPr lang="en-US" sz="4400" b="1" dirty="0" smtClean="0"/>
              <a:t>losses -  new installation:</a:t>
            </a:r>
          </a:p>
          <a:p>
            <a:pPr marL="0" indent="0">
              <a:buNone/>
            </a:pPr>
            <a:r>
              <a:rPr lang="en-US" sz="4400" dirty="0" smtClean="0"/>
              <a:t>New installation: DCUM, installation's drawings</a:t>
            </a:r>
          </a:p>
          <a:p>
            <a:pPr marL="0" indent="0">
              <a:buNone/>
            </a:pPr>
            <a:r>
              <a:rPr lang="en-US" sz="4400" b="1" dirty="0" smtClean="0"/>
              <a:t>SEM-&gt;LICs</a:t>
            </a:r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smtClean="0"/>
              <a:t>DB:</a:t>
            </a:r>
          </a:p>
          <a:p>
            <a:pPr marL="0" indent="0">
              <a:buNone/>
            </a:pPr>
            <a:r>
              <a:rPr lang="en-US" sz="4400" dirty="0" smtClean="0"/>
              <a:t>Expert </a:t>
            </a:r>
            <a:r>
              <a:rPr lang="en-US" sz="4400" dirty="0" smtClean="0"/>
              <a:t>names for re-location </a:t>
            </a:r>
            <a:r>
              <a:rPr lang="en-US" sz="4400" dirty="0" smtClean="0"/>
              <a:t>monitors, collimators (Stefano?), new installation monitors</a:t>
            </a:r>
          </a:p>
          <a:p>
            <a:pPr marL="0" indent="0">
              <a:buNone/>
            </a:pPr>
            <a:r>
              <a:rPr lang="en-US" sz="4400" dirty="0" smtClean="0"/>
              <a:t>MTF and Layout data ( pictures of racks, installation …)</a:t>
            </a:r>
          </a:p>
          <a:p>
            <a:pPr marL="0" indent="0">
              <a:buNone/>
            </a:pPr>
            <a:r>
              <a:rPr lang="en-US" sz="4400" dirty="0" smtClean="0"/>
              <a:t>New BLM Drawings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 smtClean="0"/>
              <a:t>Labels</a:t>
            </a:r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smtClean="0"/>
              <a:t>RSM:</a:t>
            </a:r>
          </a:p>
          <a:p>
            <a:pPr marL="0" indent="0">
              <a:buNone/>
            </a:pPr>
            <a:r>
              <a:rPr lang="en-US" sz="4400" dirty="0" smtClean="0"/>
              <a:t>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sector is 6-7 from </a:t>
            </a:r>
            <a:r>
              <a:rPr lang="en-US" sz="4400" b="1" dirty="0" smtClean="0"/>
              <a:t>28.07</a:t>
            </a:r>
            <a:r>
              <a:rPr lang="en-US" sz="4400" dirty="0" smtClean="0"/>
              <a:t>, last sector will finish </a:t>
            </a:r>
            <a:r>
              <a:rPr lang="en-US" sz="4400" b="1" dirty="0" smtClean="0">
                <a:solidFill>
                  <a:srgbClr val="FF0000"/>
                </a:solidFill>
              </a:rPr>
              <a:t>16.10</a:t>
            </a:r>
            <a:r>
              <a:rPr lang="en-US" sz="4400" dirty="0" smtClean="0"/>
              <a:t>, but for 5 sectors the planning is overlapped, </a:t>
            </a:r>
            <a:r>
              <a:rPr lang="en-US" sz="4400" i="1" dirty="0" smtClean="0"/>
              <a:t>Marzia</a:t>
            </a:r>
            <a:r>
              <a:rPr lang="en-US" sz="4400" dirty="0" smtClean="0"/>
              <a:t>, 13.05: </a:t>
            </a:r>
            <a:r>
              <a:rPr lang="en-US" sz="4400" u="sng" dirty="0" smtClean="0"/>
              <a:t>possible 2-3 weeks delay</a:t>
            </a:r>
            <a:endParaRPr lang="en-US" sz="4400" u="sng" dirty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smtClean="0"/>
              <a:t>Russian team: up to </a:t>
            </a:r>
            <a:r>
              <a:rPr lang="en-US" sz="4400" b="1" dirty="0" smtClean="0">
                <a:solidFill>
                  <a:srgbClr val="FF0000"/>
                </a:solidFill>
              </a:rPr>
              <a:t>21.10</a:t>
            </a:r>
            <a:r>
              <a:rPr lang="en-US" sz="4400" b="1" dirty="0" smtClean="0"/>
              <a:t>  </a:t>
            </a:r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smtClean="0"/>
              <a:t>GIF</a:t>
            </a:r>
            <a:r>
              <a:rPr lang="en-US" sz="4400" b="1" dirty="0" smtClean="0"/>
              <a:t>++: </a:t>
            </a:r>
            <a:r>
              <a:rPr lang="en-US" sz="4400" dirty="0" smtClean="0"/>
              <a:t>in </a:t>
            </a:r>
            <a:r>
              <a:rPr lang="en-US" sz="4400" u="sng" dirty="0" smtClean="0"/>
              <a:t>May</a:t>
            </a:r>
            <a:r>
              <a:rPr lang="en-US" sz="4400" dirty="0" smtClean="0"/>
              <a:t> </a:t>
            </a:r>
            <a:r>
              <a:rPr lang="en-US" sz="4400" dirty="0" smtClean="0"/>
              <a:t>BLM cables installation</a:t>
            </a:r>
            <a:r>
              <a:rPr lang="en-US" sz="4400" dirty="0" smtClean="0"/>
              <a:t> </a:t>
            </a:r>
            <a:r>
              <a:rPr lang="en-US" sz="4400" dirty="0" smtClean="0"/>
              <a:t>– </a:t>
            </a:r>
            <a:r>
              <a:rPr lang="en-US" sz="4400" dirty="0" smtClean="0">
                <a:solidFill>
                  <a:srgbClr val="FF0000"/>
                </a:solidFill>
              </a:rPr>
              <a:t>new </a:t>
            </a:r>
            <a:r>
              <a:rPr lang="en-US" sz="4400" dirty="0" smtClean="0">
                <a:solidFill>
                  <a:srgbClr val="FF0000"/>
                </a:solidFill>
              </a:rPr>
              <a:t>schedule, </a:t>
            </a:r>
            <a:r>
              <a:rPr lang="en-US" sz="4400" b="1" dirty="0" smtClean="0"/>
              <a:t>GIF: </a:t>
            </a:r>
            <a:r>
              <a:rPr lang="en-US" sz="4400" dirty="0"/>
              <a:t>in </a:t>
            </a:r>
            <a:r>
              <a:rPr lang="en-US" sz="4400" u="sng" dirty="0" smtClean="0"/>
              <a:t>August</a:t>
            </a:r>
            <a:r>
              <a:rPr lang="en-US" sz="4400" dirty="0" smtClean="0"/>
              <a:t> </a:t>
            </a:r>
            <a:r>
              <a:rPr lang="en-US" sz="4400" dirty="0"/>
              <a:t>BLM cables </a:t>
            </a:r>
            <a:r>
              <a:rPr lang="en-US" sz="4400" dirty="0" smtClean="0"/>
              <a:t>removal – </a:t>
            </a:r>
            <a:r>
              <a:rPr lang="en-US" sz="4400" dirty="0">
                <a:solidFill>
                  <a:srgbClr val="FF0000"/>
                </a:solidFill>
              </a:rPr>
              <a:t>new </a:t>
            </a:r>
            <a:r>
              <a:rPr lang="en-US" sz="4400" dirty="0" smtClean="0">
                <a:solidFill>
                  <a:srgbClr val="FF0000"/>
                </a:solidFill>
              </a:rPr>
              <a:t>schedule?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6667</TotalTime>
  <Words>101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LS1 BLM@LHC status</vt:lpstr>
      <vt:lpstr>BLM re-installation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71</cp:revision>
  <dcterms:created xsi:type="dcterms:W3CDTF">2014-01-19T14:18:55Z</dcterms:created>
  <dcterms:modified xsi:type="dcterms:W3CDTF">2014-05-26T07:27:51Z</dcterms:modified>
</cp:coreProperties>
</file>