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9" r:id="rId3"/>
    <p:sldId id="262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ACF5-07A3-4718-BD22-4EEDEFF48129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3001-A644-45AF-A429-9940740F3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98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ACF5-07A3-4718-BD22-4EEDEFF48129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3001-A644-45AF-A429-9940740F3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674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ACF5-07A3-4718-BD22-4EEDEFF48129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3001-A644-45AF-A429-9940740F3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25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ACF5-07A3-4718-BD22-4EEDEFF48129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3001-A644-45AF-A429-9940740F3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38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ACF5-07A3-4718-BD22-4EEDEFF48129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3001-A644-45AF-A429-9940740F3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63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ACF5-07A3-4718-BD22-4EEDEFF48129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3001-A644-45AF-A429-9940740F3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98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ACF5-07A3-4718-BD22-4EEDEFF48129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3001-A644-45AF-A429-9940740F3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33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ACF5-07A3-4718-BD22-4EEDEFF48129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3001-A644-45AF-A429-9940740F3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67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ACF5-07A3-4718-BD22-4EEDEFF48129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3001-A644-45AF-A429-9940740F3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7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ACF5-07A3-4718-BD22-4EEDEFF48129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3001-A644-45AF-A429-9940740F3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17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ACF5-07A3-4718-BD22-4EEDEFF48129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3001-A644-45AF-A429-9940740F3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79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0ACF5-07A3-4718-BD22-4EEDEFF48129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63001-A644-45AF-A429-9940740F3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10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LS1 BLM@LHC status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6/06/2014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6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BLM re-installation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58326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900" u="sng" dirty="0" smtClean="0"/>
          </a:p>
          <a:p>
            <a:pPr marL="0" indent="0">
              <a:buNone/>
            </a:pPr>
            <a:r>
              <a:rPr lang="en-US" sz="4800" b="1" dirty="0" smtClean="0"/>
              <a:t>ARC</a:t>
            </a:r>
            <a:r>
              <a:rPr lang="en-US" sz="4400" b="1" dirty="0" smtClean="0"/>
              <a:t> </a:t>
            </a:r>
            <a:endParaRPr lang="en-US" sz="4400" b="1" dirty="0" smtClean="0"/>
          </a:p>
          <a:p>
            <a:pPr marL="0" indent="0">
              <a:buNone/>
            </a:pPr>
            <a:r>
              <a:rPr lang="en-US" sz="4400" b="1" dirty="0" smtClean="0"/>
              <a:t>Sector </a:t>
            </a:r>
            <a:r>
              <a:rPr lang="en-US" sz="4400" b="1" dirty="0" smtClean="0"/>
              <a:t>3-4 </a:t>
            </a:r>
            <a:r>
              <a:rPr lang="en-US" sz="4400" dirty="0" smtClean="0"/>
              <a:t>– </a:t>
            </a:r>
            <a:r>
              <a:rPr lang="en-US" sz="4400" dirty="0" smtClean="0"/>
              <a:t>in work, will be done to 10.06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Sector 4-5 – from </a:t>
            </a:r>
            <a:r>
              <a:rPr lang="en-US" sz="4400" dirty="0" smtClean="0"/>
              <a:t>30(23).06  </a:t>
            </a:r>
            <a:r>
              <a:rPr lang="en-US" sz="4400" dirty="0" smtClean="0"/>
              <a:t>– </a:t>
            </a:r>
            <a:r>
              <a:rPr lang="en-US" sz="4400" u="sng" dirty="0" smtClean="0"/>
              <a:t>11.07</a:t>
            </a:r>
            <a:endParaRPr lang="en-US" sz="4400" u="sng" dirty="0"/>
          </a:p>
          <a:p>
            <a:pPr marL="0" indent="0">
              <a:buNone/>
            </a:pPr>
            <a:r>
              <a:rPr lang="en-US" sz="4400" dirty="0" smtClean="0"/>
              <a:t>	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b="1" dirty="0" smtClean="0"/>
              <a:t>S</a:t>
            </a:r>
            <a:r>
              <a:rPr lang="en-US" sz="4400" b="1" dirty="0" smtClean="0"/>
              <a:t>ector for </a:t>
            </a:r>
            <a:r>
              <a:rPr lang="en-US" sz="4400" b="1" dirty="0" smtClean="0"/>
              <a:t>Cool </a:t>
            </a:r>
            <a:r>
              <a:rPr lang="en-US" sz="4400" b="1" dirty="0" smtClean="0"/>
              <a:t>Down </a:t>
            </a:r>
            <a:r>
              <a:rPr lang="en-US" sz="4400" b="1" dirty="0" smtClean="0"/>
              <a:t> </a:t>
            </a:r>
            <a:endParaRPr lang="en-US" sz="4400" b="1" dirty="0"/>
          </a:p>
          <a:p>
            <a:pPr marL="0" indent="0">
              <a:buNone/>
            </a:pPr>
            <a:r>
              <a:rPr lang="en-US" sz="4400" dirty="0" smtClean="0"/>
              <a:t>Sector 8-1 – from 16.06 due to cool </a:t>
            </a:r>
            <a:r>
              <a:rPr lang="en-US" sz="4400" dirty="0" smtClean="0"/>
              <a:t>down will start June 23</a:t>
            </a:r>
            <a:r>
              <a:rPr lang="en-US" sz="4400" dirty="0" smtClean="0"/>
              <a:t> </a:t>
            </a:r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b="1" dirty="0" smtClean="0"/>
              <a:t>HV </a:t>
            </a:r>
            <a:r>
              <a:rPr lang="en-US" sz="4400" b="1" dirty="0" smtClean="0"/>
              <a:t>divider </a:t>
            </a:r>
            <a:r>
              <a:rPr lang="en-US" sz="4400" dirty="0" smtClean="0"/>
              <a:t>installation – P4 done, except 2 cases ( next slide) </a:t>
            </a:r>
          </a:p>
          <a:p>
            <a:pPr marL="0" indent="0">
              <a:buNone/>
            </a:pPr>
            <a:endParaRPr lang="en-US" sz="4400" b="1" dirty="0"/>
          </a:p>
          <a:p>
            <a:pPr marL="0" indent="0">
              <a:buNone/>
            </a:pPr>
            <a:r>
              <a:rPr lang="en-US" sz="4400" b="1" dirty="0" smtClean="0"/>
              <a:t>+</a:t>
            </a:r>
            <a:r>
              <a:rPr lang="en-US" sz="4400" b="1" dirty="0"/>
              <a:t>O</a:t>
            </a:r>
            <a:r>
              <a:rPr lang="en-US" sz="4400" b="1" dirty="0" smtClean="0"/>
              <a:t>ld short supports, red small boxes </a:t>
            </a:r>
            <a:r>
              <a:rPr lang="en-US" sz="4400" dirty="0" smtClean="0"/>
              <a:t>– RP measurement, </a:t>
            </a:r>
            <a:r>
              <a:rPr lang="en-US" sz="4400" dirty="0" smtClean="0"/>
              <a:t>removal and transfer (Remo) to bat 283</a:t>
            </a:r>
          </a:p>
          <a:p>
            <a:pPr marL="0" indent="0">
              <a:buNone/>
            </a:pPr>
            <a:r>
              <a:rPr lang="en-US" sz="4400" dirty="0" smtClean="0"/>
              <a:t>___________________________________________________________________________________________________________________</a:t>
            </a:r>
            <a:endParaRPr lang="en-US" sz="4400" dirty="0" smtClean="0"/>
          </a:p>
          <a:p>
            <a:pPr marL="0" indent="0">
              <a:buNone/>
            </a:pPr>
            <a:r>
              <a:rPr lang="en-US" sz="4800" b="1" dirty="0"/>
              <a:t>LSS </a:t>
            </a:r>
            <a:endParaRPr lang="en-US" sz="4800" b="1" dirty="0" smtClean="0"/>
          </a:p>
          <a:p>
            <a:pPr marL="0" indent="0">
              <a:buNone/>
            </a:pPr>
            <a:r>
              <a:rPr lang="en-US" sz="4400" b="1" dirty="0" smtClean="0"/>
              <a:t>L4 </a:t>
            </a:r>
            <a:r>
              <a:rPr lang="en-US" sz="4400" dirty="0" smtClean="0"/>
              <a:t>– installed except 05L4 on week 25 ( next slide)</a:t>
            </a: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___________________________________________________________________________________________________________________</a:t>
            </a:r>
            <a:endParaRPr lang="en-US" sz="4400" b="1" dirty="0" smtClean="0"/>
          </a:p>
          <a:p>
            <a:pPr marL="0" indent="0">
              <a:buNone/>
            </a:pPr>
            <a:r>
              <a:rPr lang="en-US" sz="4800" b="1" dirty="0" smtClean="0"/>
              <a:t>RSM</a:t>
            </a:r>
            <a:endParaRPr lang="en-US" sz="4800" b="1" dirty="0"/>
          </a:p>
          <a:p>
            <a:pPr marL="0" indent="0">
              <a:buNone/>
            </a:pPr>
            <a:r>
              <a:rPr lang="en-US" sz="4400" dirty="0" smtClean="0"/>
              <a:t>Have to update the documents; Meeting on week 26 with RP (doc’s, loan, procedure)+ Marzia (planning, sector to sector transfer, ARC-LSS)</a:t>
            </a:r>
            <a:endParaRPr lang="en-US" sz="4400" b="1" dirty="0" smtClean="0"/>
          </a:p>
          <a:p>
            <a:pPr marL="0" indent="0">
              <a:buNone/>
            </a:pPr>
            <a:r>
              <a:rPr lang="en-US" sz="4400" dirty="0" smtClean="0"/>
              <a:t>___________________________________________________________________________________________________________________</a:t>
            </a:r>
            <a:endParaRPr lang="en-US" sz="4400" b="1" dirty="0" smtClean="0"/>
          </a:p>
          <a:p>
            <a:pPr marL="0" indent="0">
              <a:buNone/>
            </a:pPr>
            <a:r>
              <a:rPr lang="en-US" sz="4800" b="1" dirty="0"/>
              <a:t>Russian </a:t>
            </a:r>
            <a:r>
              <a:rPr lang="en-US" sz="4800" b="1" dirty="0" smtClean="0"/>
              <a:t>team</a:t>
            </a:r>
          </a:p>
          <a:p>
            <a:pPr marL="0" indent="0">
              <a:buNone/>
            </a:pPr>
            <a:r>
              <a:rPr lang="en-US" sz="4400" dirty="0" smtClean="0"/>
              <a:t>2</a:t>
            </a:r>
            <a:r>
              <a:rPr lang="en-US" sz="4400" baseline="30000" dirty="0" smtClean="0"/>
              <a:t>nd</a:t>
            </a:r>
            <a:r>
              <a:rPr lang="en-US" sz="4400" dirty="0" smtClean="0"/>
              <a:t>  team - up to 30.06, 3</a:t>
            </a:r>
            <a:r>
              <a:rPr lang="en-US" sz="4400" baseline="30000" dirty="0" smtClean="0"/>
              <a:t>rd</a:t>
            </a:r>
            <a:r>
              <a:rPr lang="en-US" sz="4400" dirty="0" smtClean="0"/>
              <a:t> team – from June 24</a:t>
            </a:r>
          </a:p>
          <a:p>
            <a:pPr marL="0" indent="0">
              <a:buNone/>
            </a:pPr>
            <a:r>
              <a:rPr lang="en-US" sz="4400" dirty="0" smtClean="0"/>
              <a:t>P109/A4/A2 – for prolongation up to November 30 is under signature at CERN </a:t>
            </a:r>
            <a:endParaRPr lang="en-US" sz="4400" b="1" dirty="0" smtClean="0"/>
          </a:p>
          <a:p>
            <a:pPr marL="0" indent="0">
              <a:buNone/>
            </a:pPr>
            <a:r>
              <a:rPr lang="en-US" sz="4400" dirty="0"/>
              <a:t>___________________________________________________________________________________________________________________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dirty="0" smtClean="0"/>
              <a:t>GIF</a:t>
            </a:r>
            <a:r>
              <a:rPr lang="en-US" sz="4400" b="1" dirty="0"/>
              <a:t> </a:t>
            </a:r>
            <a:r>
              <a:rPr lang="en-US" sz="4400" b="1" dirty="0" smtClean="0"/>
              <a:t>– GIF++</a:t>
            </a:r>
            <a:endParaRPr lang="en-US" sz="4400" b="1" dirty="0" smtClean="0"/>
          </a:p>
          <a:p>
            <a:pPr marL="0" indent="0">
              <a:buNone/>
            </a:pPr>
            <a:r>
              <a:rPr lang="en-US" sz="4400" dirty="0"/>
              <a:t>From: </a:t>
            </a:r>
            <a:r>
              <a:rPr lang="en-US" sz="4400" u="sng" dirty="0"/>
              <a:t>Martin Richard Jaekel </a:t>
            </a:r>
            <a:r>
              <a:rPr lang="en-US" sz="4400" dirty="0" smtClean="0"/>
              <a:t>, Sent</a:t>
            </a:r>
            <a:r>
              <a:rPr lang="en-US" sz="4400" dirty="0"/>
              <a:t>: 03 June 2014 </a:t>
            </a:r>
            <a:r>
              <a:rPr lang="en-US" sz="4400" dirty="0" smtClean="0"/>
              <a:t>11:58</a:t>
            </a:r>
          </a:p>
          <a:p>
            <a:pPr marL="0" indent="0">
              <a:buNone/>
            </a:pPr>
            <a:r>
              <a:rPr lang="en-US" sz="4400" dirty="0"/>
              <a:t>Cleanup of 190 - Side Gas </a:t>
            </a:r>
            <a:r>
              <a:rPr lang="en-US" sz="4400" dirty="0" smtClean="0"/>
              <a:t>Area </a:t>
            </a:r>
            <a:r>
              <a:rPr lang="en-US" sz="4400" dirty="0"/>
              <a:t>- in the next 2 </a:t>
            </a:r>
            <a:r>
              <a:rPr lang="en-US" sz="4400" dirty="0" smtClean="0"/>
              <a:t>weeks</a:t>
            </a:r>
          </a:p>
          <a:p>
            <a:pPr marL="0" indent="0">
              <a:buNone/>
            </a:pPr>
            <a:r>
              <a:rPr lang="en-US" sz="4400" u="sng" dirty="0"/>
              <a:t>Adrian </a:t>
            </a:r>
            <a:r>
              <a:rPr lang="en-US" sz="4400" u="sng" dirty="0" smtClean="0"/>
              <a:t>Fabich</a:t>
            </a:r>
            <a:r>
              <a:rPr lang="en-US" sz="4400" dirty="0" smtClean="0"/>
              <a:t>: it </a:t>
            </a:r>
            <a:r>
              <a:rPr lang="en-US" sz="4400" dirty="0"/>
              <a:t>might be the  best solution to move to a temporary place in EHN1 for the moment, until definitive space is allocated. </a:t>
            </a:r>
          </a:p>
          <a:p>
            <a:pPr marL="0" indent="0">
              <a:buNone/>
            </a:pPr>
            <a:r>
              <a:rPr lang="en-US" sz="4400" u="sng" dirty="0" smtClean="0"/>
              <a:t>Aboubakr Ebn Rahmoun</a:t>
            </a:r>
            <a:r>
              <a:rPr lang="en-US" sz="4400" dirty="0"/>
              <a:t>: Meeting 10 June 2014 09:30-10:30 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/>
              <a:t>______________________________________________________________________________________________________________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dirty="0" smtClean="0"/>
              <a:t>DB</a:t>
            </a:r>
            <a:endParaRPr lang="en-US" sz="4400" b="1" dirty="0" smtClean="0"/>
          </a:p>
          <a:p>
            <a:pPr marL="0" indent="0">
              <a:buNone/>
            </a:pPr>
            <a:r>
              <a:rPr lang="en-US" sz="4400" dirty="0" smtClean="0"/>
              <a:t>Expert names for re-location </a:t>
            </a:r>
            <a:r>
              <a:rPr lang="en-US" sz="4400" dirty="0" smtClean="0"/>
              <a:t>monitors</a:t>
            </a:r>
          </a:p>
          <a:p>
            <a:pPr marL="0" indent="0">
              <a:buNone/>
            </a:pPr>
            <a:r>
              <a:rPr lang="en-US" sz="4400" dirty="0" smtClean="0"/>
              <a:t>Expert  names : </a:t>
            </a:r>
            <a:r>
              <a:rPr lang="en-US" sz="4400" dirty="0" err="1" smtClean="0"/>
              <a:t>BLMBx</a:t>
            </a:r>
            <a:r>
              <a:rPr lang="en-US" sz="4400" dirty="0" smtClean="0"/>
              <a:t> and </a:t>
            </a:r>
            <a:r>
              <a:rPr lang="en-US" sz="4400" dirty="0" err="1" smtClean="0"/>
              <a:t>BLMTx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______________________________________________________________________________________________________________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dirty="0" smtClean="0"/>
              <a:t>FIC</a:t>
            </a:r>
          </a:p>
          <a:p>
            <a:pPr marL="0" indent="0">
              <a:buNone/>
            </a:pPr>
            <a:r>
              <a:rPr lang="en-US" sz="4400" dirty="0"/>
              <a:t>D</a:t>
            </a:r>
            <a:r>
              <a:rPr lang="en-US" sz="4400" dirty="0" smtClean="0"/>
              <a:t>uring weeks we’ll send the materials</a:t>
            </a:r>
            <a:endParaRPr lang="en-US" sz="4400" dirty="0"/>
          </a:p>
          <a:p>
            <a:pPr marL="0" indent="0">
              <a:buNone/>
            </a:pPr>
            <a:endParaRPr lang="en-US" sz="4400" b="1" dirty="0" smtClean="0"/>
          </a:p>
          <a:p>
            <a:pPr marL="0" indent="0">
              <a:buNone/>
            </a:pPr>
            <a:endParaRPr lang="en-US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222513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844356" cy="363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65" y="3645024"/>
            <a:ext cx="3859083" cy="289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5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947437"/>
              </p:ext>
            </p:extLst>
          </p:nvPr>
        </p:nvGraphicFramePr>
        <p:xfrm>
          <a:off x="0" y="2492896"/>
          <a:ext cx="8229600" cy="4328160"/>
        </p:xfrm>
        <a:graphic>
          <a:graphicData uri="http://schemas.openxmlformats.org/drawingml/2006/table">
            <a:tbl>
              <a:tblPr firstRow="1" firstCol="1" bandRow="1"/>
              <a:tblGrid>
                <a:gridCol w="926592"/>
                <a:gridCol w="1414272"/>
                <a:gridCol w="1706880"/>
                <a:gridCol w="585216"/>
                <a:gridCol w="585216"/>
                <a:gridCol w="585216"/>
                <a:gridCol w="2426208"/>
              </a:tblGrid>
              <a:tr h="234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DCUM RING START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FUNCTIONAL POSITION NAME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EXPERT NAME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CELL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VACSEC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Mounted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NOTE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9822.4292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BLMQI.A7L4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BLMQI.06L4.B2E30_MQY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A7L4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9826.3572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BLMQI.F6L4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BLMQI.06L4.B1I10_MQY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B6L4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9826.9612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BLMQI.E6L4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BLMQI.06L4.B2E20_MQY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B6L4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9828.1612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BLMQI.D6L4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BLMQI.06L4.B1I20_MQY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B6L4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9829.9882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BLMQI.C6L4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BLMQI.06L4.B2E10_MQY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B6L4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9833.1432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BLMQI.B6L4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BLMQI.06L4.B1I30_MQY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A6L4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9859.4292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BLMQI.A6L4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BLMQI.05L4.B2E30_MQY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A6L4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Support not fixed, w23-w24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9863.3572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BLMQI.E5L4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BLMQI.05L4.B1I10_MQY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9863.9612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BLMQI.D5L4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BLMQI.05L4.B2E20_MQY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9865.1612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BLMQI.C5L4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BLMQI.05L4.B1I20_MQY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9866.6972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BLMQI.B5L4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BLMQI.05L4.B2E10_MQY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9869.0522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BLMQI.A5L4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BLMQI.05L4.B1I30_MQY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9872.7972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BLMEI.D5L4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BLMEI.05L4.B2E20_MBRB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9877.8672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BLMEI.C5L4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BLMEI.05L4.B2E10_MBRB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9920.6512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BLMEI.E5L4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BLMEI.05L4.B2E10_BSRTM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Week 25 (JC) (picture)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9936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BLMED.A5L4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BLMED.05L4.B1C10_BGI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Week 25 (JC) ,Diamond, Ewald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9937.43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BLMEI.F5L4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BLMEI.05L4.B1I10_BGI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Week 25 (JC) </a:t>
                      </a:r>
                      <a:r>
                        <a:rPr lang="en-GB" sz="80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Can not to install on old place ( picture)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9944.6982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BLMEI.B5L4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BLMEI.05L4.B2E20_MBRS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9949.4212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BLMEI.A5L4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BLMEI.05L4.B2E10_MBRS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ready to install w23-w24, no signal cable connector?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9985.0342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BLMEI.G5L4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BLMEI.05L4.B1I10_ACSGA.5L4.B1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9996.864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BLMEI.H5L4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BLMEI.05L4.B1I20_ACSGA.5L4.B1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A5L4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Installed but not connected,W24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37" marR="65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2843808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475" y="692696"/>
            <a:ext cx="2265877" cy="169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21500" y="335483"/>
            <a:ext cx="1750819" cy="131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59832" y="0"/>
            <a:ext cx="37064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From</a:t>
            </a:r>
            <a:r>
              <a:rPr lang="en-US" sz="900" b="1" dirty="0"/>
              <a:t>:</a:t>
            </a:r>
            <a:r>
              <a:rPr lang="en-US" sz="900" dirty="0"/>
              <a:t> Julie Coupard </a:t>
            </a:r>
            <a:br>
              <a:rPr lang="en-US" sz="900" dirty="0"/>
            </a:br>
            <a:r>
              <a:rPr lang="en-US" sz="900" b="1" dirty="0"/>
              <a:t>Sent:</a:t>
            </a:r>
            <a:r>
              <a:rPr lang="en-US" sz="900" dirty="0"/>
              <a:t> 03 June 2014 12:40</a:t>
            </a:r>
            <a:br>
              <a:rPr lang="en-US" sz="900" dirty="0"/>
            </a:br>
            <a:r>
              <a:rPr lang="en-GB" sz="900" dirty="0"/>
              <a:t>First wait for </a:t>
            </a:r>
            <a:r>
              <a:rPr lang="en-GB" sz="900" dirty="0"/>
              <a:t> </a:t>
            </a:r>
            <a:r>
              <a:rPr lang="en-GB" sz="900" dirty="0" smtClean="0"/>
              <a:t>the </a:t>
            </a:r>
            <a:r>
              <a:rPr lang="en-GB" sz="900" dirty="0"/>
              <a:t>bake-equipment to be dismounted (contact N. Zelko) and </a:t>
            </a:r>
            <a:endParaRPr lang="en-GB" sz="900" dirty="0" smtClean="0"/>
          </a:p>
          <a:p>
            <a:r>
              <a:rPr lang="en-GB" sz="900" dirty="0" smtClean="0"/>
              <a:t>then</a:t>
            </a:r>
            <a:r>
              <a:rPr lang="en-GB" sz="900" dirty="0"/>
              <a:t>, </a:t>
            </a:r>
            <a:r>
              <a:rPr lang="en-GB" sz="900" dirty="0">
                <a:solidFill>
                  <a:srgbClr val="FF0000"/>
                </a:solidFill>
              </a:rPr>
              <a:t>please ask Y. Muttoni for this non-conformity of installation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53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00" b="1" dirty="0"/>
              <a:t>From:</a:t>
            </a:r>
            <a:r>
              <a:rPr lang="en-US" sz="1100" dirty="0"/>
              <a:t> Julie Coupard </a:t>
            </a:r>
            <a:br>
              <a:rPr lang="en-US" sz="1100" dirty="0"/>
            </a:br>
            <a:r>
              <a:rPr lang="en-US" sz="1100" b="1" dirty="0"/>
              <a:t>Sent:</a:t>
            </a:r>
            <a:r>
              <a:rPr lang="en-US" sz="1100" dirty="0"/>
              <a:t> 03 June 2014 12:40</a:t>
            </a:r>
            <a:br>
              <a:rPr lang="en-US" sz="1100" dirty="0"/>
            </a:br>
            <a:r>
              <a:rPr lang="en-US" sz="1100" b="1" u="sng" dirty="0" smtClean="0"/>
              <a:t>2 </a:t>
            </a:r>
            <a:r>
              <a:rPr lang="en-US" sz="1100" b="1" u="sng" dirty="0"/>
              <a:t>possibilities :</a:t>
            </a:r>
            <a:br>
              <a:rPr lang="en-US" sz="1100" b="1" u="sng" dirty="0"/>
            </a:br>
            <a:r>
              <a:rPr lang="en-US" sz="1100" dirty="0" smtClean="0"/>
              <a:t>		      </a:t>
            </a:r>
            <a:r>
              <a:rPr lang="en-US" sz="1100" dirty="0" smtClean="0">
                <a:solidFill>
                  <a:srgbClr val="FF0000"/>
                </a:solidFill>
              </a:rPr>
              <a:t>-          </a:t>
            </a:r>
            <a:r>
              <a:rPr lang="en-US" sz="1100" dirty="0">
                <a:solidFill>
                  <a:srgbClr val="FF0000"/>
                </a:solidFill>
              </a:rPr>
              <a:t>Check with E. Paulat if the special scale we have in EN-MEF could help</a:t>
            </a:r>
            <a:br>
              <a:rPr lang="en-US" sz="1100" dirty="0">
                <a:solidFill>
                  <a:srgbClr val="FF0000"/>
                </a:solidFill>
              </a:rPr>
            </a:br>
            <a:r>
              <a:rPr lang="en-US" sz="1100" dirty="0">
                <a:solidFill>
                  <a:srgbClr val="FF0000"/>
                </a:solidFill>
              </a:rPr>
              <a:t>-          Ask for a scaffolding to G. </a:t>
            </a:r>
            <a:r>
              <a:rPr lang="en-US" sz="1100" dirty="0" err="1">
                <a:solidFill>
                  <a:srgbClr val="FF0000"/>
                </a:solidFill>
              </a:rPr>
              <a:t>Canale</a:t>
            </a:r>
            <a:r>
              <a:rPr lang="en-US" sz="1100" dirty="0">
                <a:solidFill>
                  <a:srgbClr val="FF0000"/>
                </a:solidFill>
              </a:rPr>
              <a:t>.</a:t>
            </a:r>
            <a:br>
              <a:rPr lang="en-US" sz="1100" dirty="0">
                <a:solidFill>
                  <a:srgbClr val="FF0000"/>
                </a:solidFill>
              </a:rPr>
            </a:br>
            <a:endParaRPr lang="en-GB" sz="11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5"/>
            <a:ext cx="422446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611" y="2901153"/>
            <a:ext cx="5299837" cy="397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2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6717</TotalTime>
  <Words>224</Words>
  <Application>Microsoft Office PowerPoint</Application>
  <PresentationFormat>On-screen Show (4:3)</PresentationFormat>
  <Paragraphs>194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LS1 BLM@LHC status</vt:lpstr>
      <vt:lpstr>BLM re-installation</vt:lpstr>
      <vt:lpstr>PowerPoint Presentation</vt:lpstr>
      <vt:lpstr>PowerPoint Presentation</vt:lpstr>
      <vt:lpstr>From: Julie Coupard  Sent: 03 June 2014 12:40 2 possibilities :         -          Check with E. Paulat if the special scale we have in EN-MEF could help -          Ask for a scaffolding to G. Canale. 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Slava Grishin</dc:creator>
  <cp:lastModifiedBy>Slava Grishin</cp:lastModifiedBy>
  <cp:revision>78</cp:revision>
  <dcterms:created xsi:type="dcterms:W3CDTF">2014-01-19T14:18:55Z</dcterms:created>
  <dcterms:modified xsi:type="dcterms:W3CDTF">2014-06-06T07:37:55Z</dcterms:modified>
</cp:coreProperties>
</file>