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F0ED-6496-4302-8621-26D7C0643792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CEB3-D9D5-4A76-A403-FBBCC425A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5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598BF-D247-4F88-A51D-48D67D254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8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4344E"/>
                </a:solidFill>
              </a:defRPr>
            </a:lvl1pPr>
            <a:lvl2pPr>
              <a:defRPr sz="1600">
                <a:solidFill>
                  <a:srgbClr val="34344E"/>
                </a:solidFill>
              </a:defRPr>
            </a:lvl2pPr>
            <a:lvl3pPr>
              <a:defRPr sz="1400">
                <a:solidFill>
                  <a:srgbClr val="34344E"/>
                </a:solidFill>
              </a:defRPr>
            </a:lvl3pPr>
            <a:lvl4pPr>
              <a:defRPr sz="1200">
                <a:solidFill>
                  <a:srgbClr val="34344E"/>
                </a:solidFill>
              </a:defRPr>
            </a:lvl4pPr>
            <a:lvl5pPr>
              <a:defRPr sz="1200">
                <a:solidFill>
                  <a:srgbClr val="3434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1393770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r>
              <a:rPr lang="en-US" dirty="0" smtClean="0"/>
              <a:t>/06/2014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1653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4800" b="1" dirty="0" smtClean="0"/>
              <a:t>ARC</a:t>
            </a:r>
            <a:r>
              <a:rPr lang="en-US" sz="4400" b="1" dirty="0" smtClean="0"/>
              <a:t> </a:t>
            </a:r>
          </a:p>
          <a:p>
            <a:pPr marL="0" indent="0">
              <a:buNone/>
            </a:pPr>
            <a:r>
              <a:rPr lang="en-US" sz="4400" b="1" dirty="0" smtClean="0"/>
              <a:t>Sector </a:t>
            </a:r>
            <a:r>
              <a:rPr lang="en-US" sz="4400" b="1" dirty="0" smtClean="0"/>
              <a:t>4-5 </a:t>
            </a:r>
            <a:r>
              <a:rPr lang="en-US" sz="4400" dirty="0" smtClean="0"/>
              <a:t>– </a:t>
            </a:r>
            <a:r>
              <a:rPr lang="en-US" sz="4400" dirty="0" smtClean="0"/>
              <a:t> up  to ~ </a:t>
            </a:r>
            <a:r>
              <a:rPr lang="en-US" sz="4400" u="sng" dirty="0" smtClean="0"/>
              <a:t>11.07</a:t>
            </a:r>
          </a:p>
          <a:p>
            <a:pPr marL="0" indent="0">
              <a:buNone/>
            </a:pPr>
            <a:r>
              <a:rPr lang="en-US" sz="4400" dirty="0" smtClean="0"/>
              <a:t>Sector 1-2 – the complete re –installation before cool down : w29 (</a:t>
            </a:r>
            <a:r>
              <a:rPr lang="en-US" sz="4400" dirty="0" err="1" smtClean="0"/>
              <a:t>tbc</a:t>
            </a:r>
            <a:r>
              <a:rPr lang="en-US" sz="4400" dirty="0" smtClean="0"/>
              <a:t>)</a:t>
            </a: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Half of LHC </a:t>
            </a:r>
            <a:r>
              <a:rPr lang="en-US" sz="4400" dirty="0" smtClean="0"/>
              <a:t>- HV divider installation checking, plastic </a:t>
            </a:r>
            <a:r>
              <a:rPr lang="en-US" sz="4400" dirty="0"/>
              <a:t>boxes </a:t>
            </a:r>
            <a:r>
              <a:rPr lang="en-US" sz="4400" dirty="0" smtClean="0"/>
              <a:t>removal, old </a:t>
            </a:r>
            <a:r>
              <a:rPr lang="en-US" sz="4400" dirty="0"/>
              <a:t>short supports, red small boxes  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4400" b="1" dirty="0" smtClean="0"/>
              <a:t>Basement 865 </a:t>
            </a:r>
            <a:r>
              <a:rPr lang="en-US" sz="4400" dirty="0" smtClean="0"/>
              <a:t>-  cleaned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___________________________________________________________________________________________________________________</a:t>
            </a:r>
            <a:endParaRPr lang="en-US" sz="4400" dirty="0" smtClean="0"/>
          </a:p>
          <a:p>
            <a:pPr marL="0" indent="0">
              <a:buNone/>
            </a:pPr>
            <a:r>
              <a:rPr lang="en-US" sz="4800" b="1" dirty="0"/>
              <a:t>LSS </a:t>
            </a:r>
            <a:endParaRPr lang="en-US" sz="4800" b="1" dirty="0" smtClean="0"/>
          </a:p>
          <a:p>
            <a:pPr marL="0" indent="0">
              <a:buNone/>
            </a:pPr>
            <a:r>
              <a:rPr lang="en-US" sz="4800" dirty="0" smtClean="0"/>
              <a:t>Installation drawings</a:t>
            </a:r>
            <a:endParaRPr lang="en-US" sz="4800" dirty="0" smtClean="0"/>
          </a:p>
          <a:p>
            <a:pPr marL="0" indent="0">
              <a:buNone/>
            </a:pPr>
            <a:r>
              <a:rPr lang="en-US" sz="4400" dirty="0" smtClean="0"/>
              <a:t>From ~</a:t>
            </a:r>
            <a:r>
              <a:rPr lang="en-US" sz="4400" u="sng" dirty="0" smtClean="0"/>
              <a:t>11.07 to 28.07 </a:t>
            </a:r>
            <a:r>
              <a:rPr lang="en-US" sz="4400" dirty="0" smtClean="0"/>
              <a:t>( start of RSM) – final  installation : access, schedule – Julie; team with Slava (? ), Ewald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___________________________________________________________________________________________________________________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800" b="1" dirty="0" smtClean="0"/>
              <a:t>RSM</a:t>
            </a:r>
          </a:p>
          <a:p>
            <a:pPr marL="0" indent="0">
              <a:buNone/>
            </a:pPr>
            <a:r>
              <a:rPr lang="en-US" sz="4400" dirty="0" smtClean="0"/>
              <a:t>From 28.07 (?)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t</a:t>
            </a:r>
            <a:r>
              <a:rPr lang="en-US" sz="4400" dirty="0" smtClean="0"/>
              <a:t>oday’s </a:t>
            </a:r>
            <a:r>
              <a:rPr lang="en-US" sz="4400" dirty="0" smtClean="0"/>
              <a:t>Meeting with Marzia – schedule, ARC+LSS</a:t>
            </a:r>
          </a:p>
          <a:p>
            <a:pPr marL="0" indent="0">
              <a:buNone/>
            </a:pPr>
            <a:r>
              <a:rPr lang="en-US" sz="4400" dirty="0" smtClean="0"/>
              <a:t>RP – doc’s are ready, today’s </a:t>
            </a:r>
            <a:r>
              <a:rPr lang="en-US" sz="4400" dirty="0"/>
              <a:t>meeting with Abderrahim </a:t>
            </a:r>
            <a:r>
              <a:rPr lang="en-US" sz="4400" dirty="0" smtClean="0"/>
              <a:t>Errahhaoui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 smtClean="0"/>
              <a:t>Wednesday – training for tractor driver license</a:t>
            </a:r>
          </a:p>
          <a:p>
            <a:pPr marL="0" indent="0">
              <a:buNone/>
            </a:pPr>
            <a:r>
              <a:rPr lang="en-US" sz="4400" dirty="0" smtClean="0"/>
              <a:t>__________________________________________________________________________________________________________________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800" b="1" dirty="0"/>
              <a:t>Russian </a:t>
            </a:r>
            <a:r>
              <a:rPr lang="en-US" sz="4800" b="1" dirty="0" smtClean="0"/>
              <a:t>team</a:t>
            </a:r>
          </a:p>
          <a:p>
            <a:pPr marL="0" indent="0">
              <a:buNone/>
            </a:pPr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</a:t>
            </a:r>
            <a:r>
              <a:rPr lang="en-US" sz="4400" dirty="0" smtClean="0"/>
              <a:t>team – </a:t>
            </a:r>
            <a:r>
              <a:rPr lang="en-US" sz="4400" dirty="0" smtClean="0"/>
              <a:t>OK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P109/A4/A2 – for prolongation up to November </a:t>
            </a:r>
            <a:r>
              <a:rPr lang="en-US" sz="4400" smtClean="0"/>
              <a:t>30 </a:t>
            </a:r>
            <a:r>
              <a:rPr lang="en-US" sz="4400" smtClean="0"/>
              <a:t>: signed </a:t>
            </a:r>
            <a:r>
              <a:rPr lang="en-US" sz="4400" dirty="0" smtClean="0"/>
              <a:t>at CERN, in </a:t>
            </a:r>
            <a:r>
              <a:rPr lang="en-US" sz="4400" dirty="0" err="1" smtClean="0"/>
              <a:t>Protvino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/>
              <a:t>___________________________________________________________________________________________________________________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GIF</a:t>
            </a:r>
            <a:r>
              <a:rPr lang="en-US" sz="4400" b="1" dirty="0"/>
              <a:t> </a:t>
            </a:r>
            <a:r>
              <a:rPr lang="en-US" sz="4400" b="1" dirty="0" smtClean="0"/>
              <a:t>– GIF</a:t>
            </a:r>
            <a:r>
              <a:rPr lang="en-US" sz="4400" b="1" dirty="0" smtClean="0"/>
              <a:t>++</a:t>
            </a:r>
          </a:p>
          <a:p>
            <a:pPr marL="0" indent="0">
              <a:buNone/>
            </a:pPr>
            <a:r>
              <a:rPr lang="en-US" sz="4400" dirty="0" smtClean="0"/>
              <a:t>GIF++ meeting at 11 July</a:t>
            </a:r>
            <a:r>
              <a:rPr lang="en-US" sz="4400" b="1" dirty="0" smtClean="0"/>
              <a:t> </a:t>
            </a:r>
          </a:p>
          <a:p>
            <a:pPr marL="0" indent="0">
              <a:buNone/>
            </a:pPr>
            <a:r>
              <a:rPr lang="en-US" sz="4400" dirty="0" smtClean="0"/>
              <a:t>GIF++ cables – mid of August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u="sng" dirty="0" smtClean="0"/>
              <a:t>Adrian </a:t>
            </a:r>
            <a:r>
              <a:rPr lang="en-US" sz="4400" u="sng" dirty="0" smtClean="0"/>
              <a:t>Fabich</a:t>
            </a:r>
            <a:r>
              <a:rPr lang="en-US" sz="4400" dirty="0" smtClean="0"/>
              <a:t>: place for shrinking device  in NH</a:t>
            </a:r>
          </a:p>
          <a:p>
            <a:pPr marL="0" indent="0">
              <a:buNone/>
            </a:pPr>
            <a:r>
              <a:rPr lang="en-US" sz="4400" u="sng" dirty="0" smtClean="0"/>
              <a:t>Aboubakr </a:t>
            </a:r>
            <a:r>
              <a:rPr lang="en-US" sz="4400" u="sng" dirty="0" smtClean="0"/>
              <a:t>Ebn Rahmoun</a:t>
            </a:r>
            <a:r>
              <a:rPr lang="en-US" sz="4400" dirty="0"/>
              <a:t>: </a:t>
            </a:r>
            <a:r>
              <a:rPr lang="en-US" sz="4400" dirty="0" smtClean="0"/>
              <a:t>before beam the removal of wood ( barrack) in NH</a:t>
            </a:r>
          </a:p>
          <a:p>
            <a:pPr marL="0" indent="0">
              <a:buNone/>
            </a:pPr>
            <a:r>
              <a:rPr lang="en-US" sz="4400" dirty="0" smtClean="0"/>
              <a:t>GIF :  cleaning of white barrack (?)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______________________________________________________________________________________________________________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DB</a:t>
            </a:r>
          </a:p>
          <a:p>
            <a:pPr marL="0" indent="0">
              <a:buNone/>
            </a:pPr>
            <a:r>
              <a:rPr lang="en-US" sz="4400" dirty="0" smtClean="0"/>
              <a:t>________________________________________________________________________________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FIC</a:t>
            </a:r>
          </a:p>
          <a:p>
            <a:pPr marL="0" indent="0">
              <a:buNone/>
            </a:pPr>
            <a:r>
              <a:rPr lang="en-US" sz="4400" dirty="0" smtClean="0"/>
              <a:t>Shipping of </a:t>
            </a:r>
            <a:r>
              <a:rPr lang="en-US" sz="4400" dirty="0" smtClean="0"/>
              <a:t> </a:t>
            </a:r>
            <a:r>
              <a:rPr lang="en-US" sz="4400" dirty="0" smtClean="0"/>
              <a:t>the </a:t>
            </a:r>
            <a:r>
              <a:rPr lang="en-US" sz="4400" dirty="0" smtClean="0"/>
              <a:t>materials</a:t>
            </a:r>
          </a:p>
          <a:p>
            <a:pPr marL="0" indent="0">
              <a:buNone/>
            </a:pPr>
            <a:r>
              <a:rPr lang="en-US" sz="4400" b="1" dirty="0" smtClean="0"/>
              <a:t>IC</a:t>
            </a:r>
          </a:p>
          <a:p>
            <a:pPr marL="0" indent="0">
              <a:buNone/>
            </a:pPr>
            <a:r>
              <a:rPr lang="en-US" sz="4400" dirty="0" smtClean="0"/>
              <a:t>The addendum under the signature at CERN, order of the materials</a:t>
            </a:r>
            <a:endParaRPr lang="en-US" sz="4400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9804" y="310551"/>
            <a:ext cx="699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Since June 26</a:t>
            </a:r>
            <a:r>
              <a:rPr lang="en-GB" b="1" baseline="30000" dirty="0" smtClean="0">
                <a:solidFill>
                  <a:srgbClr val="FF0000"/>
                </a:solidFill>
              </a:rPr>
              <a:t>th</a:t>
            </a:r>
            <a:r>
              <a:rPr lang="en-GB" b="1" dirty="0" smtClean="0">
                <a:solidFill>
                  <a:srgbClr val="FF0000"/>
                </a:solidFill>
              </a:rPr>
              <a:t> COOL DOWN START in Sector 81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NO ACCESS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LHC machine Schedule for LS1 EDMS 1393770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76" y="820936"/>
            <a:ext cx="7654463" cy="544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0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6803</TotalTime>
  <Words>68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LS1 BLM@LHC status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83</cp:revision>
  <dcterms:created xsi:type="dcterms:W3CDTF">2014-01-19T14:18:55Z</dcterms:created>
  <dcterms:modified xsi:type="dcterms:W3CDTF">2014-06-30T08:01:41Z</dcterms:modified>
</cp:coreProperties>
</file>