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4" r:id="rId3"/>
    <p:sldId id="298" r:id="rId4"/>
    <p:sldId id="309" r:id="rId5"/>
    <p:sldId id="295" r:id="rId6"/>
    <p:sldId id="316" r:id="rId7"/>
    <p:sldId id="296" r:id="rId8"/>
    <p:sldId id="285" r:id="rId9"/>
    <p:sldId id="276" r:id="rId10"/>
    <p:sldId id="275" r:id="rId11"/>
    <p:sldId id="273" r:id="rId12"/>
    <p:sldId id="272" r:id="rId13"/>
    <p:sldId id="277" r:id="rId14"/>
    <p:sldId id="278" r:id="rId15"/>
    <p:sldId id="311" r:id="rId16"/>
    <p:sldId id="310" r:id="rId17"/>
    <p:sldId id="279" r:id="rId18"/>
    <p:sldId id="286" r:id="rId19"/>
    <p:sldId id="312" r:id="rId20"/>
    <p:sldId id="287" r:id="rId21"/>
    <p:sldId id="299" r:id="rId22"/>
    <p:sldId id="288" r:id="rId23"/>
    <p:sldId id="300" r:id="rId24"/>
    <p:sldId id="301" r:id="rId25"/>
    <p:sldId id="292" r:id="rId26"/>
    <p:sldId id="293" r:id="rId27"/>
    <p:sldId id="281" r:id="rId28"/>
    <p:sldId id="307" r:id="rId29"/>
    <p:sldId id="306" r:id="rId30"/>
    <p:sldId id="305" r:id="rId31"/>
    <p:sldId id="308" r:id="rId32"/>
    <p:sldId id="302" r:id="rId33"/>
    <p:sldId id="304" r:id="rId34"/>
    <p:sldId id="282" r:id="rId35"/>
    <p:sldId id="283" r:id="rId36"/>
    <p:sldId id="303" r:id="rId37"/>
    <p:sldId id="314" r:id="rId38"/>
    <p:sldId id="31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1" autoAdjust="0"/>
    <p:restoredTop sz="94695" autoAdjust="0"/>
  </p:normalViewPr>
  <p:slideViewPr>
    <p:cSldViewPr>
      <p:cViewPr>
        <p:scale>
          <a:sx n="80" d="100"/>
          <a:sy n="80" d="100"/>
        </p:scale>
        <p:origin x="-1554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AE7FA-DD44-4314-A36F-6A3F0835EA35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966A7-0315-468C-A115-064DBEFE278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358114" cy="654032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5140" y="928670"/>
            <a:ext cx="2133600" cy="365125"/>
          </a:xfrm>
        </p:spPr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95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608EB-7FAA-45B4-A46A-091FE9328094}" type="datetimeFigureOut">
              <a:rPr lang="en-US" smtClean="0"/>
              <a:pPr/>
              <a:t>6/12/2009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04FEE-B100-4BC1-850B-7CAF4F0DAE2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5572140"/>
            <a:ext cx="6400800" cy="82390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GB" spc="100" dirty="0" smtClean="0"/>
              <a:t>Presented 12/06/2009</a:t>
            </a:r>
          </a:p>
          <a:p>
            <a:pPr algn="r"/>
            <a:r>
              <a:rPr lang="en-GB" sz="2000" spc="100" dirty="0" smtClean="0"/>
              <a:t>Christos Zamantzas</a:t>
            </a:r>
            <a:endParaRPr lang="en-GB" sz="2000" spc="100" dirty="0"/>
          </a:p>
        </p:txBody>
      </p:sp>
      <p:pic>
        <p:nvPicPr>
          <p:cNvPr id="1026" name="Picture 2" descr="D:\CERN\Docs\A_Presentation\talks-dipac09\dipac2009_logo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500042"/>
            <a:ext cx="6019800" cy="4010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400" dirty="0" smtClean="0">
                <a:solidFill>
                  <a:prstClr val="black"/>
                </a:solidFill>
              </a:rPr>
              <a:t>Optical Diffraction Radiation </a:t>
            </a:r>
            <a:r>
              <a:rPr lang="en-GB" sz="3400" dirty="0" err="1" smtClean="0">
                <a:solidFill>
                  <a:prstClr val="black"/>
                </a:solidFill>
              </a:rPr>
              <a:t>Interferometry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41" y="1118029"/>
            <a:ext cx="7858149" cy="57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464" y="1142984"/>
            <a:ext cx="7612750" cy="57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711" y="1071546"/>
            <a:ext cx="770794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84" y="1112521"/>
            <a:ext cx="7653330" cy="574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5" y="1157146"/>
            <a:ext cx="7586687" cy="570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378" y="1142984"/>
            <a:ext cx="760553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741" y="1071546"/>
            <a:ext cx="770791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Ring Electron Scanner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883" y="1214422"/>
            <a:ext cx="7479893" cy="56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Electron Beam Diagnostics for the E-XFEL</a:t>
            </a:r>
            <a:endParaRPr lang="en-GB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53974"/>
            <a:ext cx="8358246" cy="560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Electron Beam Diagnostics for the E-XFEL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38" y="1381149"/>
            <a:ext cx="80105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716"/>
            <a:ext cx="9144032" cy="687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Electron Beam Diagnostics for the E-XFEL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52890"/>
            <a:ext cx="7786778" cy="57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 Beam Diagnostics for the E-XFEL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25089"/>
            <a:ext cx="7786742" cy="57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Electron Beam Diagnostics for the E-XFEL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47" y="1103435"/>
            <a:ext cx="7681905" cy="575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Beam Diagnostic Developments for FAIR</a:t>
            </a:r>
            <a:endParaRPr lang="en-GB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55896"/>
            <a:ext cx="7734293" cy="58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Beam Diagnostic Developments for FAIR</a:t>
            </a:r>
            <a:endParaRPr lang="en-GB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5"/>
            <a:ext cx="7713433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 smtClean="0"/>
              <a:t>Intensity and Profile Measurements […] in CSR</a:t>
            </a:r>
            <a:endParaRPr lang="en-GB" sz="3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02" y="1214422"/>
            <a:ext cx="854797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 smtClean="0">
                <a:solidFill>
                  <a:prstClr val="black"/>
                </a:solidFill>
              </a:rPr>
              <a:t>Intensity and Profile Measurements […] in CSR</a:t>
            </a:r>
            <a:endParaRPr lang="en-GB" sz="3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45359"/>
            <a:ext cx="8501122" cy="561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4104"/>
          <a:stretch>
            <a:fillRect/>
          </a:stretch>
        </p:blipFill>
        <p:spPr bwMode="auto">
          <a:xfrm>
            <a:off x="571472" y="1142984"/>
            <a:ext cx="814390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26" y="1022206"/>
            <a:ext cx="8134354" cy="583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737" y="1000108"/>
            <a:ext cx="798570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&amp; Facts (unofficial)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500174"/>
            <a:ext cx="81439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2.5 days workshop with </a:t>
            </a:r>
          </a:p>
          <a:p>
            <a:pPr>
              <a:tabLst>
                <a:tab pos="457200" algn="l"/>
              </a:tabLst>
              <a:defRPr/>
            </a:pPr>
            <a:endParaRPr 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10 invited talks 	   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</a:t>
            </a:r>
            <a:r>
              <a:rPr lang="en-GB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Performance of and Experience with the LHC Beam Diagnostics, </a:t>
            </a:r>
            <a:r>
              <a:rPr lang="en-GB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R.Jones</a:t>
            </a:r>
            <a:r>
              <a:rPr lang="en-GB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]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endParaRPr lang="en-US" sz="14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14 contributed talks 	         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[Digital BPM System for Hadron Accelerators, J.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Belleman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]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3 poster sessions with 115 posters 			     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[14 from BE/BI]</a:t>
            </a:r>
            <a:endParaRPr 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endParaRPr 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~ 200 attendees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~ 95 Institutes/Universities 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en-US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~ 7 exhibiting vendors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14348" y="5000636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http://dipac09.web.psi.ch/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0" y="1071546"/>
            <a:ext cx="8143900" cy="57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900" dirty="0" smtClean="0"/>
              <a:t>Instrumentation Req. for Dif. Accelerator Types</a:t>
            </a:r>
            <a:endParaRPr lang="en-GB" sz="29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97143"/>
            <a:ext cx="8001024" cy="586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820" y="1071546"/>
            <a:ext cx="7957957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7"/>
            <a:ext cx="795795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959754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Physics requirements for LINAC stabilization...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951" y="1142984"/>
            <a:ext cx="7611701" cy="571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Physics requirements for LINAC stabilization...</a:t>
            </a:r>
            <a:endParaRPr lang="en-GB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27295"/>
            <a:ext cx="7705729" cy="573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Poster highlights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14282" y="1285860"/>
            <a:ext cx="871543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MOPD11: </a:t>
            </a:r>
            <a:r>
              <a:rPr lang="en-GB" sz="1400" b="1" dirty="0" smtClean="0">
                <a:latin typeface="+mj-lt"/>
              </a:rPr>
              <a:t>INVESTIGATION OF PRECISE PIPELINE-TYPE ADCS IN A BURST REGIME FOR A SINGLE-SHOT BPM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MOPD13: </a:t>
            </a:r>
            <a:r>
              <a:rPr lang="en-GB" sz="1400" b="1" dirty="0" smtClean="0">
                <a:latin typeface="+mj-lt"/>
              </a:rPr>
              <a:t>IMPLEMENTATION OF AN FPGA-BASED LOCAL FAST ORBIT FEEDBACK AT THE DELTA STORAGE RING</a:t>
            </a:r>
          </a:p>
          <a:p>
            <a:endParaRPr lang="en-GB" sz="1000" b="1" dirty="0" smtClean="0"/>
          </a:p>
          <a:p>
            <a:r>
              <a:rPr lang="en-GB" sz="1400" dirty="0" smtClean="0">
                <a:latin typeface="+mj-lt"/>
              </a:rPr>
              <a:t>MOPD42: </a:t>
            </a:r>
            <a:r>
              <a:rPr lang="en-GB" sz="1400" b="1" dirty="0" smtClean="0">
                <a:latin typeface="+mj-lt"/>
              </a:rPr>
              <a:t>PROFILEVIEW - A DATA ACQUISITION SYSTEM FOR BEAM INDUCED FLUORESCENCE MONITORS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TUPB02: </a:t>
            </a:r>
            <a:r>
              <a:rPr lang="en-GB" sz="1400" b="1" dirty="0" smtClean="0">
                <a:latin typeface="+mj-lt"/>
              </a:rPr>
              <a:t>BEAM INDUCED FLUORESCENCE MONITOR &amp; IMAGING SPECTROGRAPHY OF DIFFERENT WORKING GASES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TUPB12: </a:t>
            </a:r>
            <a:r>
              <a:rPr lang="en-GB" sz="1400" b="1" dirty="0" smtClean="0">
                <a:latin typeface="+mj-lt"/>
              </a:rPr>
              <a:t>BEAM TEST OF THE FAIR IPM PROTOTYPE IN COSY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TUPB13: </a:t>
            </a:r>
            <a:r>
              <a:rPr lang="en-GB" sz="1400" b="1" dirty="0" smtClean="0">
                <a:latin typeface="+mj-lt"/>
              </a:rPr>
              <a:t>IR PHOTON ARRAY DETECTOR FOR BUNCH BY BUNCH TRANSVERSE BEAM DIAGNOSTICS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TUPB18: </a:t>
            </a:r>
            <a:r>
              <a:rPr lang="en-GB" sz="1400" b="1" dirty="0" smtClean="0">
                <a:latin typeface="+mj-lt"/>
              </a:rPr>
              <a:t>VIMOS, BEAM MONITORING FOR SINQ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TUPB24: </a:t>
            </a:r>
            <a:r>
              <a:rPr lang="en-GB" sz="1400" b="1" dirty="0" smtClean="0">
                <a:latin typeface="+mj-lt"/>
              </a:rPr>
              <a:t>BEAM HALO MONITOR USING DIAMOND DETECTOR FOR INTERLOCK SENSOR AT XFEL/SPring-8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TUPB35: </a:t>
            </a:r>
            <a:r>
              <a:rPr lang="en-GB" sz="1400" b="1" dirty="0" smtClean="0">
                <a:latin typeface="+mj-lt"/>
              </a:rPr>
              <a:t>VELOCITY OF SIGNAL DELAY CHANGES IN FIBRE OPTIC CABLES</a:t>
            </a:r>
            <a:endParaRPr lang="en-GB" sz="1400" dirty="0" smtClean="0">
              <a:latin typeface="+mj-lt"/>
            </a:endParaRPr>
          </a:p>
          <a:p>
            <a:endParaRPr lang="en-GB" sz="1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348" y="5000636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Pre-press Proceedings: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http://dipac09.web.psi.ch/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ppp/papers/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you.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900" dirty="0" smtClean="0"/>
              <a:t>Instrumentation Req. for Dif. Accelerator Types</a:t>
            </a:r>
            <a:endParaRPr lang="en-GB" sz="2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05176"/>
            <a:ext cx="7939115" cy="575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Highlights from the 13th BIW</a:t>
            </a:r>
            <a:endParaRPr lang="en-GB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19461"/>
            <a:ext cx="7786742" cy="58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Highlights from the 13th BIW</a:t>
            </a:r>
            <a:endParaRPr lang="en-GB" sz="3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16551"/>
            <a:ext cx="7786742" cy="58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Highlights from the 13th BIW</a:t>
            </a:r>
            <a:endParaRPr lang="en-GB" sz="3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2305"/>
            <a:ext cx="7805731" cy="585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400" dirty="0" smtClean="0"/>
              <a:t>Optical Diffraction Radiation </a:t>
            </a:r>
            <a:r>
              <a:rPr lang="en-GB" sz="3400" dirty="0" err="1" smtClean="0"/>
              <a:t>Interferometry</a:t>
            </a:r>
            <a:endParaRPr lang="en-GB" sz="3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672" y="1071546"/>
            <a:ext cx="7804418" cy="57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400" dirty="0" smtClean="0">
                <a:solidFill>
                  <a:prstClr val="black"/>
                </a:solidFill>
              </a:rPr>
              <a:t>Optical Diffraction Radiation </a:t>
            </a:r>
            <a:r>
              <a:rPr lang="en-GB" sz="3400" dirty="0" err="1" smtClean="0">
                <a:solidFill>
                  <a:prstClr val="black"/>
                </a:solidFill>
              </a:rPr>
              <a:t>Interferometry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941" y="1142984"/>
            <a:ext cx="7676149" cy="572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318</Words>
  <Application>Microsoft Office PowerPoint</Application>
  <PresentationFormat>On-screen Show (4:3)</PresentationFormat>
  <Paragraphs>69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Numbers &amp; Facts (unofficial)</vt:lpstr>
      <vt:lpstr>Instrumentation Req. for Dif. Accelerator Types</vt:lpstr>
      <vt:lpstr>Highlights from the 13th BIW</vt:lpstr>
      <vt:lpstr>Highlights from the 13th BIW</vt:lpstr>
      <vt:lpstr>Highlights from the 13th BIW</vt:lpstr>
      <vt:lpstr>Optical Diffraction Radiation Interferometry</vt:lpstr>
      <vt:lpstr>Optical Diffraction Radiation Interferometry</vt:lpstr>
      <vt:lpstr>Optical Diffraction Radiation Interferometry</vt:lpstr>
      <vt:lpstr>Ring Electron Scanner</vt:lpstr>
      <vt:lpstr>Ring Electron Scanner</vt:lpstr>
      <vt:lpstr>Ring Electron Scanner</vt:lpstr>
      <vt:lpstr>Ring Electron Scanner</vt:lpstr>
      <vt:lpstr>Ring Electron Scanner</vt:lpstr>
      <vt:lpstr>Ring Electron Scanner</vt:lpstr>
      <vt:lpstr>Ring Electron Scanner</vt:lpstr>
      <vt:lpstr>Electron Beam Diagnostics for the E-XFEL</vt:lpstr>
      <vt:lpstr>Electron Beam Diagnostics for the E-XFEL</vt:lpstr>
      <vt:lpstr>Electron Beam Diagnostics for the E-XFEL</vt:lpstr>
      <vt:lpstr>Electron Beam Diagnostics for the E-XFEL</vt:lpstr>
      <vt:lpstr>Electron Beam Diagnostics for the E-XFEL</vt:lpstr>
      <vt:lpstr>Beam Diagnostic Developments for FAIR</vt:lpstr>
      <vt:lpstr>Beam Diagnostic Developments for FAIR</vt:lpstr>
      <vt:lpstr>Intensity and Profile Measurements […] in CSR</vt:lpstr>
      <vt:lpstr>Intensity and Profile Measurements […] in CSR</vt:lpstr>
      <vt:lpstr>Physics requirements for LINAC stabilization...</vt:lpstr>
      <vt:lpstr>Physics requirements for LINAC stabilization...</vt:lpstr>
      <vt:lpstr>Physics requirements for LINAC stabilization...</vt:lpstr>
      <vt:lpstr>Physics requirements for LINAC stabilization...</vt:lpstr>
      <vt:lpstr>Instrumentation Req. for Dif. Accelerator Types</vt:lpstr>
      <vt:lpstr>Physics requirements for LINAC stabilization...</vt:lpstr>
      <vt:lpstr>Physics requirements for LINAC stabilization...</vt:lpstr>
      <vt:lpstr>Physics requirements for LINAC stabilization...</vt:lpstr>
      <vt:lpstr>Physics requirements for LINAC stabilization...</vt:lpstr>
      <vt:lpstr>Physics requirements for LINAC stabilization...</vt:lpstr>
      <vt:lpstr>Poster highlights</vt:lpstr>
      <vt:lpstr>Thank you.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Christos Zamantzas</dc:creator>
  <cp:lastModifiedBy>Christos Zamantzas</cp:lastModifiedBy>
  <cp:revision>100</cp:revision>
  <dcterms:created xsi:type="dcterms:W3CDTF">2009-06-08T16:22:01Z</dcterms:created>
  <dcterms:modified xsi:type="dcterms:W3CDTF">2009-06-12T10:18:33Z</dcterms:modified>
</cp:coreProperties>
</file>