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-1325" y="-2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ABFA-3A26-437F-9C0D-AADE3C943AAB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FB7F-AE41-4EE4-88FA-F40E1C89C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ABFA-3A26-437F-9C0D-AADE3C943AAB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FB7F-AE41-4EE4-88FA-F40E1C89C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ABFA-3A26-437F-9C0D-AADE3C943AAB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FB7F-AE41-4EE4-88FA-F40E1C89C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ABFA-3A26-437F-9C0D-AADE3C943AAB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FB7F-AE41-4EE4-88FA-F40E1C89C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ABFA-3A26-437F-9C0D-AADE3C943AAB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FB7F-AE41-4EE4-88FA-F40E1C89C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ABFA-3A26-437F-9C0D-AADE3C943AAB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FB7F-AE41-4EE4-88FA-F40E1C89C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ABFA-3A26-437F-9C0D-AADE3C943AAB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FB7F-AE41-4EE4-88FA-F40E1C89C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ABFA-3A26-437F-9C0D-AADE3C943AAB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FB7F-AE41-4EE4-88FA-F40E1C89C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ABFA-3A26-437F-9C0D-AADE3C943AAB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FB7F-AE41-4EE4-88FA-F40E1C89C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ABFA-3A26-437F-9C0D-AADE3C943AAB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FB7F-AE41-4EE4-88FA-F40E1C89C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ABFA-3A26-437F-9C0D-AADE3C943AAB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FB7F-AE41-4EE4-88FA-F40E1C89C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CABFA-3A26-437F-9C0D-AADE3C943AAB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DFB7F-AE41-4EE4-88FA-F40E1C89C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Dump on TCDQM 8.3.2011 15:43:57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E.B. Holzer</a:t>
            </a:r>
          </a:p>
          <a:p>
            <a:r>
              <a:rPr lang="en-US" smtClean="0"/>
              <a:t>16.3.2011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2735" t="7201" r="11707" b="12476"/>
          <a:stretch>
            <a:fillRect/>
          </a:stretch>
        </p:blipFill>
        <p:spPr bwMode="auto">
          <a:xfrm>
            <a:off x="467544" y="332656"/>
            <a:ext cx="799288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31100" t="9366" r="2751" b="10310"/>
          <a:stretch>
            <a:fillRect/>
          </a:stretch>
        </p:blipFill>
        <p:spPr bwMode="auto">
          <a:xfrm>
            <a:off x="539552" y="332656"/>
            <a:ext cx="8064896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1003" t="9090" r="3438" b="10000"/>
          <a:stretch>
            <a:fillRect/>
          </a:stretch>
        </p:blipFill>
        <p:spPr bwMode="auto">
          <a:xfrm>
            <a:off x="611560" y="260648"/>
            <a:ext cx="7992888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1003" t="9090" r="3438" b="10000"/>
          <a:stretch>
            <a:fillRect/>
          </a:stretch>
        </p:blipFill>
        <p:spPr bwMode="auto">
          <a:xfrm>
            <a:off x="467544" y="404664"/>
            <a:ext cx="7992888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9</Words>
  <Application>Microsoft Office PowerPoint</Application>
  <PresentationFormat>On-screen Show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Dump on TCDQM 8.3.2011 15:43:57</vt:lpstr>
      <vt:lpstr>Slide 2</vt:lpstr>
      <vt:lpstr>Slide 3</vt:lpstr>
      <vt:lpstr>Slide 4</vt:lpstr>
      <vt:lpstr>Slide 5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Dump on TCDQM 8.3.2011 15:43:57</dc:title>
  <dc:creator>Eva Barbara Holzer</dc:creator>
  <cp:lastModifiedBy>Eva Barbara Holzer</cp:lastModifiedBy>
  <cp:revision>3</cp:revision>
  <dcterms:created xsi:type="dcterms:W3CDTF">2011-03-14T08:29:55Z</dcterms:created>
  <dcterms:modified xsi:type="dcterms:W3CDTF">2011-03-17T13:43:43Z</dcterms:modified>
</cp:coreProperties>
</file>