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105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12E25-E5D7-4CC8-917E-6576A61A177A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0C81-EDF8-475B-BD94-7E7D34A9B0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Injection Region Cold Magnets BLMs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EB Holzer</a:t>
            </a:r>
          </a:p>
          <a:p>
            <a:r>
              <a:rPr lang="en-US" dirty="0" smtClean="0"/>
              <a:t>29/06/2011</a:t>
            </a:r>
          </a:p>
          <a:p>
            <a:r>
              <a:rPr lang="en-US" dirty="0" smtClean="0"/>
              <a:t>Threshold WG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US" dirty="0" smtClean="0"/>
              <a:t>Already changed 2011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/>
                <a:gridCol w="3322712"/>
              </a:tblGrid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Family [#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of monitors]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Monitors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max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 (unchanged)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THRI.SS.B1.3_MQM_IL[1]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THRI.SS.B2.3_MQM_IL[1]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Changed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28.3.2011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THRI_1_MBX_OI[ 2 ]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BLMEI.04L2.B1E10_MBXA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BLMEI.04R8.B2E10_MBXB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THRI_2_MBX_OI[ 2 ]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BLMEI.04L2.B1E20_MBXA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BLMEI.04R8.B2E20_MBXB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THRI_B1.3_MQXA_OI[ 1 ]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BLMQI.03R8.B1I30_MQXA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THRI_B2.3_MQXA_IL[3]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BLMQI.03L2.B2I30_MQXA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953735"/>
                          </a:solidFill>
                          <a:latin typeface="+mn-lt"/>
                        </a:rPr>
                        <a:t>thresholds ok?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53735"/>
                          </a:solidFill>
                          <a:latin typeface="+mn-lt"/>
                        </a:rPr>
                        <a:t>BLMQI.01L2.B2I30_MQXA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953735"/>
                          </a:solidFill>
                          <a:latin typeface="+mn-lt"/>
                        </a:rPr>
                        <a:t>thresholds ok?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953735"/>
                          </a:solidFill>
                          <a:latin typeface="+mn-lt"/>
                        </a:rPr>
                        <a:t>BLMQI.03R8.B2E30_MQXA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Changed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26.5.2011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THRI.SS.B1.2_MQM_IL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BLMQI.06R8.B1I20_MQML </a:t>
                      </a:r>
                    </a:p>
                  </a:txBody>
                  <a:tcPr marL="0" marR="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THRI.SS.B2.2_MQM_IL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BLMQI.06L2.B2I20_MQML 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US" dirty="0" smtClean="0"/>
              <a:t>To be changed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91680" y="836712"/>
          <a:ext cx="5760640" cy="5688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</a:tblGrid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Family [# of monitors]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Family [# of monitors]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THRI.DS.B1.1_MQM_IL[ 2]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THRI_MBRC_IL[ 2 ]</a:t>
                      </a:r>
                    </a:p>
                  </a:txBody>
                  <a:tcPr marL="0"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THRI.DS.B1.2_MQM_IL [ 2]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THRI.SS.B1.1_MQY_IL[ 1 ]</a:t>
                      </a:r>
                    </a:p>
                  </a:txBody>
                  <a:tcPr marL="0"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THRI.DS.B1.3_MQM_IL [ 2]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THRI.SS.B2.1_MQY_IL[ 1 ]</a:t>
                      </a:r>
                    </a:p>
                  </a:txBody>
                  <a:tcPr marL="0"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THRI.DS.B2.1_MQM_IL [2]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THRI.DS.B1.1_MQM_RC[ 2 ]</a:t>
                      </a: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THRI.DS.B2.2_MQM_IL [2]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THRI.DS.B1.2_MQM_RC[ 2 ]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THRI.DS.B2.3_MQM_IL [2]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THRI.DS.B1.3_MQM_RC[ 2 ]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THRI.SS.B1.1_MQM_IL[1]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THRI.DS.B2.1_MQM_RC[ 2 ]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THRI.SS.B1.2_MQM_IL[1]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THRI.DS.B2.2_MQM_RC[ 2 ]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THRI.SS.B2.1_MQM_IL[1]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THRI.DS.B2.3_MQM_RC[ 2 ]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THRI.SS.B2.2_MQM_IL[1]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THRI.SS.B1.1_MQM_RC[ 1 ]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THRI_B1.1_MQXA_IL[ 2 ]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THRI.SS.B1.2_MQM_RC[ 1 ]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THRI_B1.2_MQXA_IL[ 4 ]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THRI.SS.B1.3_MQM_RC[ 1 ]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THRI_B1.3_MQXA_IL[ 2 ]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THRI.SS.B2.1_MQM_RC[ 1 ]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THRI_B2.1_MQXA_IL[ 2 ]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THRI.SS.B2.2_MQM_RC[ 1 ]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THRI_B2.2_MQXA_IL[ 4 ]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THRI.SS.B2.3_MQM_RC[ 1 ]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R="0" marT="0" marB="0" anchor="b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THRI_B2.3_MQXA_IL[ 3 ]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THRI_B1.2_MQXB_IL[ 6 ]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THRI_B1.3_MQXB_IL[ 2 ]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THRI_B2.2_MQXB_IL[ 6 ]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70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THRI_B2.3_MQXB_IL[ 2 ]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52120" y="5373216"/>
            <a:ext cx="2304256" cy="954107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35 families</a:t>
            </a:r>
          </a:p>
          <a:p>
            <a:r>
              <a:rPr lang="en-US" sz="2800" b="1" dirty="0" smtClean="0">
                <a:solidFill>
                  <a:srgbClr val="00B0F0"/>
                </a:solidFill>
              </a:rPr>
              <a:t>71 monitors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US" dirty="0" smtClean="0"/>
              <a:t>Unrelated MF 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MF = 0.05:  left </a:t>
            </a:r>
            <a:r>
              <a:rPr lang="en-US" dirty="0"/>
              <a:t>over from ion run?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Should </a:t>
            </a:r>
            <a:r>
              <a:rPr lang="en-US" dirty="0"/>
              <a:t>we change </a:t>
            </a:r>
            <a:r>
              <a:rPr lang="en-US" dirty="0" smtClean="0"/>
              <a:t>MF </a:t>
            </a:r>
            <a:r>
              <a:rPr lang="en-US" dirty="0"/>
              <a:t>to </a:t>
            </a:r>
            <a:r>
              <a:rPr lang="en-US" dirty="0" smtClean="0"/>
              <a:t>0.1?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BLMQI.01L2.B1E30_MQXA</a:t>
            </a:r>
            <a:endParaRPr lang="en-US" dirty="0"/>
          </a:p>
          <a:p>
            <a:pPr>
              <a:buNone/>
            </a:pPr>
            <a:r>
              <a:rPr lang="en-US" dirty="0" smtClean="0"/>
              <a:t>	BLMQI.01R2.B2E30_MQXA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235</Words>
  <Application>Microsoft Office PowerPoint</Application>
  <PresentationFormat>On-screen Show (4:3)</PresentationFormat>
  <Paragraphs>76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Injection Region Cold Magnets BLMs</vt:lpstr>
      <vt:lpstr>Already changed 2011</vt:lpstr>
      <vt:lpstr>To be changed</vt:lpstr>
      <vt:lpstr>Unrelated MF question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Region Cold Magnets BLMs</dc:title>
  <dc:creator>Eva Barbara Holzer</dc:creator>
  <cp:lastModifiedBy>Eva Barbara Holzer</cp:lastModifiedBy>
  <cp:revision>3</cp:revision>
  <dcterms:created xsi:type="dcterms:W3CDTF">2011-06-28T17:02:54Z</dcterms:created>
  <dcterms:modified xsi:type="dcterms:W3CDTF">2011-06-28T17:24:55Z</dcterms:modified>
</cp:coreProperties>
</file>